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94" r:id="rId11"/>
    <p:sldId id="295" r:id="rId12"/>
    <p:sldId id="296" r:id="rId13"/>
    <p:sldId id="269" r:id="rId14"/>
    <p:sldId id="268" r:id="rId15"/>
    <p:sldId id="270" r:id="rId16"/>
    <p:sldId id="298" r:id="rId17"/>
    <p:sldId id="299" r:id="rId18"/>
    <p:sldId id="300" r:id="rId19"/>
    <p:sldId id="301" r:id="rId20"/>
    <p:sldId id="271" r:id="rId21"/>
    <p:sldId id="267" r:id="rId22"/>
    <p:sldId id="274" r:id="rId23"/>
  </p:sldIdLst>
  <p:sldSz cx="9144000" cy="5143500" type="screen16x9"/>
  <p:notesSz cx="6858000" cy="9144000"/>
  <p:embeddedFontLst>
    <p:embeddedFont>
      <p:font typeface="Assistant Light" pitchFamily="2" charset="-79"/>
      <p:regular r:id="rId25"/>
      <p:bold r:id="rId26"/>
    </p:embeddedFon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Nunito Sans" pitchFamily="2" charset="0"/>
      <p:regular r:id="rId31"/>
      <p:bold r:id="rId32"/>
      <p:italic r:id="rId33"/>
      <p:boldItalic r:id="rId34"/>
    </p:embeddedFont>
    <p:embeddedFont>
      <p:font typeface="Nunito Sans ExtraBold" pitchFamily="2" charset="0"/>
      <p:bold r:id="rId35"/>
      <p:boldItalic r:id="rId36"/>
    </p:embeddedFont>
    <p:embeddedFont>
      <p:font typeface="Pontano Sans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800" y="276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283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76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3699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8d3b44f08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8d3b44f08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746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226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6988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8d3b44f08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8d3b44f08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012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8d3b44f08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8d3b44f08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ef6e01a56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ef6e01a56_0_5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f6e01a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f6e01a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15_1_1_2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ctrTitle"/>
          </p:nvPr>
        </p:nvSpPr>
        <p:spPr>
          <a:xfrm>
            <a:off x="6793000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>
            <a:off x="-1152650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/>
          <p:nvPr/>
        </p:nvSpPr>
        <p:spPr>
          <a:xfrm flipH="1">
            <a:off x="4308501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flipH="1">
            <a:off x="7518426" y="-424791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 idx="2" hasCustomPrompt="1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Nunito Sans ExtraBold"/>
              <a:buNone/>
              <a:defRPr sz="48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CUSTOM_15_1_1_2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0" r:id="rId11"/>
    <p:sldLayoutId id="214748366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986938" y="342219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+mj-lt"/>
              </a:rPr>
              <a:t>	</a:t>
            </a:r>
            <a:r>
              <a:rPr lang="vi-VN" sz="1400" dirty="0" err="1">
                <a:solidFill>
                  <a:schemeClr val="lt1"/>
                </a:solidFill>
                <a:latin typeface="+mj-lt"/>
              </a:rPr>
              <a:t>Giáo</a:t>
            </a:r>
            <a:r>
              <a:rPr lang="vi-VN" sz="1400" dirty="0">
                <a:solidFill>
                  <a:schemeClr val="lt1"/>
                </a:solidFill>
                <a:latin typeface="+mj-lt"/>
              </a:rPr>
              <a:t> viên </a:t>
            </a:r>
            <a:r>
              <a:rPr lang="vi-VN" sz="1400" dirty="0" err="1">
                <a:solidFill>
                  <a:schemeClr val="lt1"/>
                </a:solidFill>
                <a:latin typeface="+mj-lt"/>
              </a:rPr>
              <a:t>hướng</a:t>
            </a:r>
            <a:r>
              <a:rPr lang="vi-VN" sz="1400" dirty="0">
                <a:solidFill>
                  <a:schemeClr val="lt1"/>
                </a:solidFill>
                <a:latin typeface="+mj-lt"/>
              </a:rPr>
              <a:t> </a:t>
            </a:r>
            <a:r>
              <a:rPr lang="vi-VN" sz="1400" dirty="0" err="1">
                <a:solidFill>
                  <a:schemeClr val="lt1"/>
                </a:solidFill>
                <a:latin typeface="+mj-lt"/>
              </a:rPr>
              <a:t>dẫn</a:t>
            </a:r>
            <a:r>
              <a:rPr lang="vi-VN" sz="1400" dirty="0">
                <a:solidFill>
                  <a:schemeClr val="lt1"/>
                </a:solidFill>
                <a:latin typeface="+mj-lt"/>
              </a:rPr>
              <a:t>: Mai </a:t>
            </a:r>
            <a:r>
              <a:rPr lang="vi-VN" sz="1400" dirty="0" err="1">
                <a:solidFill>
                  <a:schemeClr val="lt1"/>
                </a:solidFill>
                <a:latin typeface="+mj-lt"/>
              </a:rPr>
              <a:t>Cường</a:t>
            </a:r>
            <a:r>
              <a:rPr lang="vi-VN" sz="1400" dirty="0">
                <a:solidFill>
                  <a:schemeClr val="lt1"/>
                </a:solidFill>
                <a:latin typeface="+mj-lt"/>
              </a:rPr>
              <a:t> </a:t>
            </a:r>
            <a:r>
              <a:rPr lang="vi-VN" sz="1400" dirty="0" err="1">
                <a:solidFill>
                  <a:schemeClr val="lt1"/>
                </a:solidFill>
                <a:latin typeface="+mj-lt"/>
              </a:rPr>
              <a:t>Thọ</a:t>
            </a:r>
            <a:r>
              <a:rPr lang="vi-VN" sz="1400" dirty="0">
                <a:solidFill>
                  <a:schemeClr val="lt1"/>
                </a:solidFill>
                <a:latin typeface="+mj-lt"/>
              </a:rPr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+mj-lt"/>
              </a:rPr>
              <a:t>	</a:t>
            </a:r>
            <a:r>
              <a:rPr lang="vi-VN" sz="1400" dirty="0">
                <a:solidFill>
                  <a:schemeClr val="lt1"/>
                </a:solidFill>
                <a:latin typeface="+mj-lt"/>
              </a:rPr>
              <a:t>Sinh viên </a:t>
            </a:r>
            <a:r>
              <a:rPr lang="vi-VN" sz="1400" dirty="0" err="1">
                <a:solidFill>
                  <a:schemeClr val="lt1"/>
                </a:solidFill>
                <a:latin typeface="+mj-lt"/>
              </a:rPr>
              <a:t>thực</a:t>
            </a:r>
            <a:r>
              <a:rPr lang="vi-VN" sz="1400" dirty="0">
                <a:solidFill>
                  <a:schemeClr val="lt1"/>
                </a:solidFill>
                <a:latin typeface="+mj-lt"/>
              </a:rPr>
              <a:t> </a:t>
            </a:r>
            <a:r>
              <a:rPr lang="vi-VN" sz="1400" dirty="0" err="1">
                <a:solidFill>
                  <a:schemeClr val="lt1"/>
                </a:solidFill>
                <a:latin typeface="+mj-lt"/>
              </a:rPr>
              <a:t>hiện</a:t>
            </a:r>
            <a:r>
              <a:rPr lang="vi-VN" sz="1400" dirty="0">
                <a:solidFill>
                  <a:schemeClr val="lt1"/>
                </a:solidFill>
                <a:latin typeface="+mj-lt"/>
              </a:rPr>
              <a:t>: Phan Nguyễn Đình Vũ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lt1"/>
                </a:solidFill>
                <a:latin typeface="+mj-lt"/>
              </a:rPr>
              <a:t>	</a:t>
            </a:r>
            <a:r>
              <a:rPr lang="vi-VN" sz="1400" dirty="0">
                <a:solidFill>
                  <a:schemeClr val="lt1"/>
                </a:solidFill>
                <a:latin typeface="+mj-lt"/>
              </a:rPr>
              <a:t>MSSV: 61131562                              	      	Lớp:61.CNTT-CLC</a:t>
            </a: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5263372" y="1167230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300"/>
              </a:spcBef>
              <a:spcAft>
                <a:spcPts val="1200"/>
              </a:spcAft>
              <a:tabLst>
                <a:tab pos="360045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LẬP TRÌNH JAVA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ĐỒ ÁN QUẢN LÝ HỌC VIÊN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3116201" y="1814710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" name="Google Shape;212;p29"/>
          <p:cNvGrpSpPr/>
          <p:nvPr/>
        </p:nvGrpSpPr>
        <p:grpSpPr>
          <a:xfrm>
            <a:off x="2671500" y="1861392"/>
            <a:ext cx="329219" cy="334551"/>
            <a:chOff x="1232200" y="238125"/>
            <a:chExt cx="5136025" cy="5219200"/>
          </a:xfrm>
        </p:grpSpPr>
        <p:sp>
          <p:nvSpPr>
            <p:cNvPr id="213" name="Google Shape;213;p29"/>
            <p:cNvSpPr/>
            <p:nvPr/>
          </p:nvSpPr>
          <p:spPr>
            <a:xfrm>
              <a:off x="1232200" y="2644400"/>
              <a:ext cx="5136025" cy="2812925"/>
            </a:xfrm>
            <a:custGeom>
              <a:avLst/>
              <a:gdLst/>
              <a:ahLst/>
              <a:cxnLst/>
              <a:rect l="l" t="t" r="r" b="b"/>
              <a:pathLst>
                <a:path w="205441" h="112517" extrusionOk="0">
                  <a:moveTo>
                    <a:pt x="160025" y="6007"/>
                  </a:moveTo>
                  <a:cubicBezTo>
                    <a:pt x="160137" y="6007"/>
                    <a:pt x="160249" y="6009"/>
                    <a:pt x="160360" y="6012"/>
                  </a:cubicBezTo>
                  <a:cubicBezTo>
                    <a:pt x="157979" y="7023"/>
                    <a:pt x="155728" y="8491"/>
                    <a:pt x="153771" y="10416"/>
                  </a:cubicBezTo>
                  <a:lnTo>
                    <a:pt x="135797" y="28422"/>
                  </a:lnTo>
                  <a:lnTo>
                    <a:pt x="130284" y="28422"/>
                  </a:lnTo>
                  <a:cubicBezTo>
                    <a:pt x="130611" y="28129"/>
                    <a:pt x="130904" y="27835"/>
                    <a:pt x="131198" y="27541"/>
                  </a:cubicBezTo>
                  <a:cubicBezTo>
                    <a:pt x="131948" y="26759"/>
                    <a:pt x="132633" y="25943"/>
                    <a:pt x="133285" y="25062"/>
                  </a:cubicBezTo>
                  <a:cubicBezTo>
                    <a:pt x="133742" y="25128"/>
                    <a:pt x="134036" y="25160"/>
                    <a:pt x="134036" y="25160"/>
                  </a:cubicBezTo>
                  <a:lnTo>
                    <a:pt x="135504" y="25356"/>
                  </a:lnTo>
                  <a:lnTo>
                    <a:pt x="150900" y="9959"/>
                  </a:lnTo>
                  <a:cubicBezTo>
                    <a:pt x="153515" y="7344"/>
                    <a:pt x="156861" y="6007"/>
                    <a:pt x="160025" y="6007"/>
                  </a:cubicBezTo>
                  <a:close/>
                  <a:moveTo>
                    <a:pt x="168324" y="10446"/>
                  </a:moveTo>
                  <a:cubicBezTo>
                    <a:pt x="170490" y="10446"/>
                    <a:pt x="172657" y="10925"/>
                    <a:pt x="174647" y="11884"/>
                  </a:cubicBezTo>
                  <a:cubicBezTo>
                    <a:pt x="172592" y="12862"/>
                    <a:pt x="170668" y="14200"/>
                    <a:pt x="168939" y="15896"/>
                  </a:cubicBezTo>
                  <a:lnTo>
                    <a:pt x="146138" y="38730"/>
                  </a:lnTo>
                  <a:lnTo>
                    <a:pt x="132959" y="38730"/>
                  </a:lnTo>
                  <a:lnTo>
                    <a:pt x="132959" y="44765"/>
                  </a:lnTo>
                  <a:lnTo>
                    <a:pt x="148617" y="44765"/>
                  </a:lnTo>
                  <a:lnTo>
                    <a:pt x="173212" y="20169"/>
                  </a:lnTo>
                  <a:cubicBezTo>
                    <a:pt x="176039" y="17324"/>
                    <a:pt x="179768" y="15907"/>
                    <a:pt x="183494" y="15907"/>
                  </a:cubicBezTo>
                  <a:cubicBezTo>
                    <a:pt x="186260" y="15907"/>
                    <a:pt x="189023" y="16688"/>
                    <a:pt x="191414" y="18245"/>
                  </a:cubicBezTo>
                  <a:lnTo>
                    <a:pt x="189163" y="20528"/>
                  </a:lnTo>
                  <a:cubicBezTo>
                    <a:pt x="189033" y="20495"/>
                    <a:pt x="188902" y="20495"/>
                    <a:pt x="188772" y="20495"/>
                  </a:cubicBezTo>
                  <a:cubicBezTo>
                    <a:pt x="183259" y="20495"/>
                    <a:pt x="178105" y="22648"/>
                    <a:pt x="174223" y="26530"/>
                  </a:cubicBezTo>
                  <a:lnTo>
                    <a:pt x="151389" y="49364"/>
                  </a:lnTo>
                  <a:lnTo>
                    <a:pt x="120661" y="49364"/>
                  </a:lnTo>
                  <a:cubicBezTo>
                    <a:pt x="114725" y="49364"/>
                    <a:pt x="109114" y="47048"/>
                    <a:pt x="104906" y="42840"/>
                  </a:cubicBezTo>
                  <a:lnTo>
                    <a:pt x="96555" y="34457"/>
                  </a:lnTo>
                  <a:lnTo>
                    <a:pt x="114790" y="34457"/>
                  </a:lnTo>
                  <a:cubicBezTo>
                    <a:pt x="115181" y="34457"/>
                    <a:pt x="115573" y="34457"/>
                    <a:pt x="115964" y="34424"/>
                  </a:cubicBezTo>
                  <a:lnTo>
                    <a:pt x="138309" y="34424"/>
                  </a:lnTo>
                  <a:lnTo>
                    <a:pt x="158044" y="14689"/>
                  </a:lnTo>
                  <a:cubicBezTo>
                    <a:pt x="160870" y="11863"/>
                    <a:pt x="164596" y="10446"/>
                    <a:pt x="168324" y="10446"/>
                  </a:cubicBezTo>
                  <a:close/>
                  <a:moveTo>
                    <a:pt x="131491" y="14069"/>
                  </a:moveTo>
                  <a:cubicBezTo>
                    <a:pt x="130969" y="17560"/>
                    <a:pt x="129371" y="20756"/>
                    <a:pt x="126859" y="23333"/>
                  </a:cubicBezTo>
                  <a:cubicBezTo>
                    <a:pt x="123891" y="26400"/>
                    <a:pt x="119976" y="28161"/>
                    <a:pt x="115769" y="28422"/>
                  </a:cubicBezTo>
                  <a:lnTo>
                    <a:pt x="82007" y="28422"/>
                  </a:lnTo>
                  <a:lnTo>
                    <a:pt x="100666" y="47081"/>
                  </a:lnTo>
                  <a:cubicBezTo>
                    <a:pt x="106015" y="52430"/>
                    <a:pt x="113094" y="55366"/>
                    <a:pt x="120661" y="55366"/>
                  </a:cubicBezTo>
                  <a:lnTo>
                    <a:pt x="153869" y="55366"/>
                  </a:lnTo>
                  <a:lnTo>
                    <a:pt x="178464" y="30771"/>
                  </a:lnTo>
                  <a:cubicBezTo>
                    <a:pt x="181237" y="28031"/>
                    <a:pt x="184890" y="26530"/>
                    <a:pt x="188772" y="26530"/>
                  </a:cubicBezTo>
                  <a:cubicBezTo>
                    <a:pt x="191610" y="26530"/>
                    <a:pt x="194350" y="27346"/>
                    <a:pt x="196698" y="28879"/>
                  </a:cubicBezTo>
                  <a:lnTo>
                    <a:pt x="153934" y="71611"/>
                  </a:lnTo>
                  <a:lnTo>
                    <a:pt x="75907" y="71611"/>
                  </a:lnTo>
                  <a:lnTo>
                    <a:pt x="70035" y="77515"/>
                  </a:lnTo>
                  <a:lnTo>
                    <a:pt x="35100" y="42579"/>
                  </a:lnTo>
                  <a:lnTo>
                    <a:pt x="63577" y="14069"/>
                  </a:lnTo>
                  <a:close/>
                  <a:moveTo>
                    <a:pt x="25933" y="41927"/>
                  </a:moveTo>
                  <a:lnTo>
                    <a:pt x="26586" y="42579"/>
                  </a:lnTo>
                  <a:lnTo>
                    <a:pt x="26553" y="42579"/>
                  </a:lnTo>
                  <a:lnTo>
                    <a:pt x="70035" y="86029"/>
                  </a:lnTo>
                  <a:lnTo>
                    <a:pt x="70590" y="86583"/>
                  </a:lnTo>
                  <a:lnTo>
                    <a:pt x="53171" y="104002"/>
                  </a:lnTo>
                  <a:lnTo>
                    <a:pt x="8514" y="59346"/>
                  </a:lnTo>
                  <a:lnTo>
                    <a:pt x="25933" y="41927"/>
                  </a:lnTo>
                  <a:close/>
                  <a:moveTo>
                    <a:pt x="160047" y="0"/>
                  </a:moveTo>
                  <a:cubicBezTo>
                    <a:pt x="155321" y="0"/>
                    <a:pt x="150418" y="1928"/>
                    <a:pt x="146627" y="5719"/>
                  </a:cubicBezTo>
                  <a:lnTo>
                    <a:pt x="137428" y="14917"/>
                  </a:lnTo>
                  <a:cubicBezTo>
                    <a:pt x="137624" y="13645"/>
                    <a:pt x="137689" y="12308"/>
                    <a:pt x="137656" y="10970"/>
                  </a:cubicBezTo>
                  <a:lnTo>
                    <a:pt x="137591" y="8067"/>
                  </a:lnTo>
                  <a:lnTo>
                    <a:pt x="61098" y="8067"/>
                  </a:lnTo>
                  <a:lnTo>
                    <a:pt x="30826" y="38306"/>
                  </a:lnTo>
                  <a:lnTo>
                    <a:pt x="25933" y="33413"/>
                  </a:lnTo>
                  <a:lnTo>
                    <a:pt x="1" y="59346"/>
                  </a:lnTo>
                  <a:lnTo>
                    <a:pt x="53171" y="112516"/>
                  </a:lnTo>
                  <a:lnTo>
                    <a:pt x="79104" y="86583"/>
                  </a:lnTo>
                  <a:lnTo>
                    <a:pt x="74309" y="81756"/>
                  </a:lnTo>
                  <a:lnTo>
                    <a:pt x="78419" y="77645"/>
                  </a:lnTo>
                  <a:lnTo>
                    <a:pt x="156445" y="77645"/>
                  </a:lnTo>
                  <a:lnTo>
                    <a:pt x="205441" y="28650"/>
                  </a:lnTo>
                  <a:lnTo>
                    <a:pt x="203288" y="26530"/>
                  </a:lnTo>
                  <a:cubicBezTo>
                    <a:pt x="201265" y="24475"/>
                    <a:pt x="198884" y="22942"/>
                    <a:pt x="196274" y="21931"/>
                  </a:cubicBezTo>
                  <a:lnTo>
                    <a:pt x="200156" y="18016"/>
                  </a:lnTo>
                  <a:lnTo>
                    <a:pt x="198036" y="15896"/>
                  </a:lnTo>
                  <a:cubicBezTo>
                    <a:pt x="194033" y="11893"/>
                    <a:pt x="188762" y="9892"/>
                    <a:pt x="183507" y="9892"/>
                  </a:cubicBezTo>
                  <a:cubicBezTo>
                    <a:pt x="183109" y="9892"/>
                    <a:pt x="182710" y="9904"/>
                    <a:pt x="182313" y="9927"/>
                  </a:cubicBezTo>
                  <a:cubicBezTo>
                    <a:pt x="179084" y="6926"/>
                    <a:pt x="175137" y="5164"/>
                    <a:pt x="171059" y="4610"/>
                  </a:cubicBezTo>
                  <a:lnTo>
                    <a:pt x="171190" y="4479"/>
                  </a:lnTo>
                  <a:cubicBezTo>
                    <a:pt x="168189" y="1479"/>
                    <a:pt x="164186" y="0"/>
                    <a:pt x="160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289500" y="3612650"/>
              <a:ext cx="135400" cy="150875"/>
            </a:xfrm>
            <a:custGeom>
              <a:avLst/>
              <a:gdLst/>
              <a:ahLst/>
              <a:cxnLst/>
              <a:rect l="l" t="t" r="r" b="b"/>
              <a:pathLst>
                <a:path w="5416" h="6035" extrusionOk="0">
                  <a:moveTo>
                    <a:pt x="0" y="0"/>
                  </a:moveTo>
                  <a:lnTo>
                    <a:pt x="0" y="6035"/>
                  </a:lnTo>
                  <a:lnTo>
                    <a:pt x="5415" y="6035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44850" y="3917625"/>
              <a:ext cx="436300" cy="415925"/>
            </a:xfrm>
            <a:custGeom>
              <a:avLst/>
              <a:gdLst/>
              <a:ahLst/>
              <a:cxnLst/>
              <a:rect l="l" t="t" r="r" b="b"/>
              <a:pathLst>
                <a:path w="17452" h="16637" extrusionOk="0">
                  <a:moveTo>
                    <a:pt x="8318" y="6003"/>
                  </a:moveTo>
                  <a:cubicBezTo>
                    <a:pt x="8938" y="6003"/>
                    <a:pt x="9525" y="6264"/>
                    <a:pt x="9949" y="6688"/>
                  </a:cubicBezTo>
                  <a:cubicBezTo>
                    <a:pt x="10863" y="7601"/>
                    <a:pt x="10863" y="9069"/>
                    <a:pt x="9949" y="9950"/>
                  </a:cubicBezTo>
                  <a:cubicBezTo>
                    <a:pt x="9525" y="10407"/>
                    <a:pt x="8938" y="10635"/>
                    <a:pt x="8318" y="10635"/>
                  </a:cubicBezTo>
                  <a:cubicBezTo>
                    <a:pt x="7699" y="10635"/>
                    <a:pt x="7111" y="10407"/>
                    <a:pt x="6687" y="9950"/>
                  </a:cubicBezTo>
                  <a:cubicBezTo>
                    <a:pt x="6263" y="9526"/>
                    <a:pt x="6002" y="8939"/>
                    <a:pt x="6002" y="8319"/>
                  </a:cubicBezTo>
                  <a:cubicBezTo>
                    <a:pt x="6002" y="7699"/>
                    <a:pt x="6263" y="7112"/>
                    <a:pt x="6687" y="6688"/>
                  </a:cubicBezTo>
                  <a:cubicBezTo>
                    <a:pt x="7111" y="6264"/>
                    <a:pt x="7699" y="6003"/>
                    <a:pt x="8318" y="6003"/>
                  </a:cubicBezTo>
                  <a:close/>
                  <a:moveTo>
                    <a:pt x="8318" y="1"/>
                  </a:moveTo>
                  <a:cubicBezTo>
                    <a:pt x="6100" y="1"/>
                    <a:pt x="4013" y="849"/>
                    <a:pt x="2447" y="2415"/>
                  </a:cubicBezTo>
                  <a:cubicBezTo>
                    <a:pt x="848" y="4013"/>
                    <a:pt x="0" y="6101"/>
                    <a:pt x="0" y="8319"/>
                  </a:cubicBezTo>
                  <a:cubicBezTo>
                    <a:pt x="0" y="10537"/>
                    <a:pt x="848" y="12625"/>
                    <a:pt x="2447" y="14223"/>
                  </a:cubicBezTo>
                  <a:cubicBezTo>
                    <a:pt x="4013" y="15789"/>
                    <a:pt x="6100" y="16637"/>
                    <a:pt x="8318" y="16637"/>
                  </a:cubicBezTo>
                  <a:cubicBezTo>
                    <a:pt x="10536" y="16637"/>
                    <a:pt x="12657" y="15789"/>
                    <a:pt x="14223" y="14223"/>
                  </a:cubicBezTo>
                  <a:cubicBezTo>
                    <a:pt x="17452" y="10961"/>
                    <a:pt x="17452" y="5677"/>
                    <a:pt x="14223" y="2415"/>
                  </a:cubicBezTo>
                  <a:cubicBezTo>
                    <a:pt x="12657" y="849"/>
                    <a:pt x="10536" y="1"/>
                    <a:pt x="8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3401425" y="902750"/>
              <a:ext cx="1361900" cy="1361075"/>
            </a:xfrm>
            <a:custGeom>
              <a:avLst/>
              <a:gdLst/>
              <a:ahLst/>
              <a:cxnLst/>
              <a:rect l="l" t="t" r="r" b="b"/>
              <a:pathLst>
                <a:path w="54476" h="54443" extrusionOk="0">
                  <a:moveTo>
                    <a:pt x="27238" y="6002"/>
                  </a:moveTo>
                  <a:cubicBezTo>
                    <a:pt x="38916" y="6002"/>
                    <a:pt x="48441" y="15527"/>
                    <a:pt x="48441" y="27205"/>
                  </a:cubicBezTo>
                  <a:cubicBezTo>
                    <a:pt x="48441" y="38916"/>
                    <a:pt x="38916" y="48408"/>
                    <a:pt x="27238" y="48408"/>
                  </a:cubicBezTo>
                  <a:cubicBezTo>
                    <a:pt x="15560" y="48408"/>
                    <a:pt x="6035" y="38916"/>
                    <a:pt x="6035" y="27205"/>
                  </a:cubicBezTo>
                  <a:cubicBezTo>
                    <a:pt x="6035" y="15527"/>
                    <a:pt x="15560" y="6002"/>
                    <a:pt x="27238" y="6002"/>
                  </a:cubicBezTo>
                  <a:close/>
                  <a:moveTo>
                    <a:pt x="27238" y="0"/>
                  </a:moveTo>
                  <a:cubicBezTo>
                    <a:pt x="12233" y="0"/>
                    <a:pt x="0" y="12200"/>
                    <a:pt x="0" y="27205"/>
                  </a:cubicBezTo>
                  <a:cubicBezTo>
                    <a:pt x="0" y="42243"/>
                    <a:pt x="12233" y="54443"/>
                    <a:pt x="27238" y="54443"/>
                  </a:cubicBezTo>
                  <a:cubicBezTo>
                    <a:pt x="42243" y="54443"/>
                    <a:pt x="54476" y="42243"/>
                    <a:pt x="54476" y="27205"/>
                  </a:cubicBezTo>
                  <a:cubicBezTo>
                    <a:pt x="54476" y="12200"/>
                    <a:pt x="42243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875225" y="1153100"/>
              <a:ext cx="429800" cy="813075"/>
            </a:xfrm>
            <a:custGeom>
              <a:avLst/>
              <a:gdLst/>
              <a:ahLst/>
              <a:cxnLst/>
              <a:rect l="l" t="t" r="r" b="b"/>
              <a:pathLst>
                <a:path w="17192" h="32523" extrusionOk="0">
                  <a:moveTo>
                    <a:pt x="5774" y="0"/>
                  </a:moveTo>
                  <a:cubicBezTo>
                    <a:pt x="5676" y="0"/>
                    <a:pt x="5611" y="66"/>
                    <a:pt x="5611" y="196"/>
                  </a:cubicBezTo>
                  <a:lnTo>
                    <a:pt x="5611" y="5285"/>
                  </a:lnTo>
                  <a:cubicBezTo>
                    <a:pt x="4665" y="5644"/>
                    <a:pt x="3719" y="6166"/>
                    <a:pt x="2773" y="6818"/>
                  </a:cubicBezTo>
                  <a:cubicBezTo>
                    <a:pt x="1827" y="7503"/>
                    <a:pt x="1142" y="8253"/>
                    <a:pt x="718" y="9036"/>
                  </a:cubicBezTo>
                  <a:cubicBezTo>
                    <a:pt x="327" y="9852"/>
                    <a:pt x="131" y="10830"/>
                    <a:pt x="131" y="12037"/>
                  </a:cubicBezTo>
                  <a:cubicBezTo>
                    <a:pt x="131" y="13212"/>
                    <a:pt x="425" y="14223"/>
                    <a:pt x="1044" y="15071"/>
                  </a:cubicBezTo>
                  <a:cubicBezTo>
                    <a:pt x="2154" y="16571"/>
                    <a:pt x="3948" y="17615"/>
                    <a:pt x="6427" y="18170"/>
                  </a:cubicBezTo>
                  <a:lnTo>
                    <a:pt x="9460" y="18855"/>
                  </a:lnTo>
                  <a:cubicBezTo>
                    <a:pt x="10374" y="19050"/>
                    <a:pt x="11157" y="19311"/>
                    <a:pt x="11776" y="19638"/>
                  </a:cubicBezTo>
                  <a:cubicBezTo>
                    <a:pt x="12396" y="19964"/>
                    <a:pt x="12722" y="20421"/>
                    <a:pt x="12722" y="21073"/>
                  </a:cubicBezTo>
                  <a:cubicBezTo>
                    <a:pt x="12722" y="22182"/>
                    <a:pt x="12005" y="22965"/>
                    <a:pt x="10569" y="23422"/>
                  </a:cubicBezTo>
                  <a:cubicBezTo>
                    <a:pt x="9950" y="23585"/>
                    <a:pt x="9036" y="23683"/>
                    <a:pt x="7829" y="23683"/>
                  </a:cubicBezTo>
                  <a:cubicBezTo>
                    <a:pt x="6101" y="23683"/>
                    <a:pt x="4535" y="23291"/>
                    <a:pt x="3165" y="22476"/>
                  </a:cubicBezTo>
                  <a:cubicBezTo>
                    <a:pt x="1762" y="21660"/>
                    <a:pt x="718" y="20518"/>
                    <a:pt x="1" y="19083"/>
                  </a:cubicBezTo>
                  <a:lnTo>
                    <a:pt x="1" y="25183"/>
                  </a:lnTo>
                  <a:cubicBezTo>
                    <a:pt x="1860" y="26325"/>
                    <a:pt x="3785" y="27173"/>
                    <a:pt x="5774" y="27760"/>
                  </a:cubicBezTo>
                  <a:lnTo>
                    <a:pt x="5840" y="32392"/>
                  </a:lnTo>
                  <a:cubicBezTo>
                    <a:pt x="5840" y="32490"/>
                    <a:pt x="5872" y="32522"/>
                    <a:pt x="5970" y="32522"/>
                  </a:cubicBezTo>
                  <a:lnTo>
                    <a:pt x="9917" y="32522"/>
                  </a:lnTo>
                  <a:cubicBezTo>
                    <a:pt x="10015" y="32522"/>
                    <a:pt x="10080" y="32457"/>
                    <a:pt x="10080" y="32327"/>
                  </a:cubicBezTo>
                  <a:lnTo>
                    <a:pt x="10080" y="28086"/>
                  </a:lnTo>
                  <a:cubicBezTo>
                    <a:pt x="12657" y="27238"/>
                    <a:pt x="14549" y="26031"/>
                    <a:pt x="15723" y="24531"/>
                  </a:cubicBezTo>
                  <a:cubicBezTo>
                    <a:pt x="16702" y="23291"/>
                    <a:pt x="17191" y="22084"/>
                    <a:pt x="17191" y="20877"/>
                  </a:cubicBezTo>
                  <a:cubicBezTo>
                    <a:pt x="17191" y="18561"/>
                    <a:pt x="16115" y="16865"/>
                    <a:pt x="13929" y="15821"/>
                  </a:cubicBezTo>
                  <a:cubicBezTo>
                    <a:pt x="12983" y="15364"/>
                    <a:pt x="12005" y="15006"/>
                    <a:pt x="10928" y="14777"/>
                  </a:cubicBezTo>
                  <a:cubicBezTo>
                    <a:pt x="9852" y="14549"/>
                    <a:pt x="8841" y="14321"/>
                    <a:pt x="7927" y="14125"/>
                  </a:cubicBezTo>
                  <a:cubicBezTo>
                    <a:pt x="6981" y="13897"/>
                    <a:pt x="6198" y="13603"/>
                    <a:pt x="5579" y="13212"/>
                  </a:cubicBezTo>
                  <a:cubicBezTo>
                    <a:pt x="4959" y="12853"/>
                    <a:pt x="4665" y="12298"/>
                    <a:pt x="4665" y="11515"/>
                  </a:cubicBezTo>
                  <a:cubicBezTo>
                    <a:pt x="4665" y="10732"/>
                    <a:pt x="4959" y="10178"/>
                    <a:pt x="5579" y="9917"/>
                  </a:cubicBezTo>
                  <a:cubicBezTo>
                    <a:pt x="6198" y="9656"/>
                    <a:pt x="6949" y="9525"/>
                    <a:pt x="7829" y="9525"/>
                  </a:cubicBezTo>
                  <a:cubicBezTo>
                    <a:pt x="10798" y="9525"/>
                    <a:pt x="13277" y="10439"/>
                    <a:pt x="15201" y="12331"/>
                  </a:cubicBezTo>
                  <a:lnTo>
                    <a:pt x="15201" y="7112"/>
                  </a:lnTo>
                  <a:cubicBezTo>
                    <a:pt x="14484" y="6296"/>
                    <a:pt x="12722" y="5709"/>
                    <a:pt x="9917" y="5350"/>
                  </a:cubicBezTo>
                  <a:lnTo>
                    <a:pt x="9917" y="131"/>
                  </a:lnTo>
                  <a:cubicBezTo>
                    <a:pt x="9917" y="33"/>
                    <a:pt x="9852" y="0"/>
                    <a:pt x="9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99800" y="238125"/>
              <a:ext cx="4000850" cy="2201050"/>
            </a:xfrm>
            <a:custGeom>
              <a:avLst/>
              <a:gdLst/>
              <a:ahLst/>
              <a:cxnLst/>
              <a:rect l="l" t="t" r="r" b="b"/>
              <a:pathLst>
                <a:path w="160034" h="88042" extrusionOk="0">
                  <a:moveTo>
                    <a:pt x="131425" y="6035"/>
                  </a:moveTo>
                  <a:lnTo>
                    <a:pt x="131425" y="9525"/>
                  </a:lnTo>
                  <a:lnTo>
                    <a:pt x="11972" y="9525"/>
                  </a:lnTo>
                  <a:lnTo>
                    <a:pt x="11972" y="62434"/>
                  </a:lnTo>
                  <a:lnTo>
                    <a:pt x="6035" y="62434"/>
                  </a:lnTo>
                  <a:lnTo>
                    <a:pt x="6035" y="6035"/>
                  </a:lnTo>
                  <a:close/>
                  <a:moveTo>
                    <a:pt x="143430" y="15527"/>
                  </a:moveTo>
                  <a:lnTo>
                    <a:pt x="143430" y="19572"/>
                  </a:lnTo>
                  <a:lnTo>
                    <a:pt x="22573" y="19572"/>
                  </a:lnTo>
                  <a:lnTo>
                    <a:pt x="22573" y="71927"/>
                  </a:lnTo>
                  <a:lnTo>
                    <a:pt x="18006" y="71927"/>
                  </a:lnTo>
                  <a:lnTo>
                    <a:pt x="18006" y="15527"/>
                  </a:lnTo>
                  <a:close/>
                  <a:moveTo>
                    <a:pt x="153998" y="25607"/>
                  </a:moveTo>
                  <a:lnTo>
                    <a:pt x="153998" y="82006"/>
                  </a:lnTo>
                  <a:lnTo>
                    <a:pt x="28608" y="82006"/>
                  </a:lnTo>
                  <a:lnTo>
                    <a:pt x="28608" y="25607"/>
                  </a:lnTo>
                  <a:close/>
                  <a:moveTo>
                    <a:pt x="0" y="0"/>
                  </a:moveTo>
                  <a:lnTo>
                    <a:pt x="0" y="68436"/>
                  </a:lnTo>
                  <a:lnTo>
                    <a:pt x="11972" y="68436"/>
                  </a:lnTo>
                  <a:lnTo>
                    <a:pt x="11972" y="77961"/>
                  </a:lnTo>
                  <a:lnTo>
                    <a:pt x="22573" y="77961"/>
                  </a:lnTo>
                  <a:lnTo>
                    <a:pt x="22573" y="88041"/>
                  </a:lnTo>
                  <a:lnTo>
                    <a:pt x="160033" y="88041"/>
                  </a:lnTo>
                  <a:lnTo>
                    <a:pt x="160033" y="19572"/>
                  </a:lnTo>
                  <a:lnTo>
                    <a:pt x="149432" y="19572"/>
                  </a:lnTo>
                  <a:lnTo>
                    <a:pt x="149432" y="9525"/>
                  </a:lnTo>
                  <a:lnTo>
                    <a:pt x="137460" y="9525"/>
                  </a:lnTo>
                  <a:lnTo>
                    <a:pt x="137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099900" y="266585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007350" y="4859525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0" y="1"/>
                  </a:moveTo>
                  <a:lnTo>
                    <a:pt x="0" y="6590"/>
                  </a:lnTo>
                  <a:lnTo>
                    <a:pt x="6002" y="6590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83500" y="430417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547000" y="510662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432000" y="11213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3" y="6557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309675" y="2403250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03" y="6590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0" y="1680556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CƠ SỞ DỮ LIỆU CỦA HỆ THỐNG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708809" y="2346042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 err="1">
                <a:latin typeface="+mj-lt"/>
              </a:rPr>
              <a:t>Để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nắm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được</a:t>
            </a:r>
            <a:r>
              <a:rPr lang="vi-VN" sz="1400" dirty="0">
                <a:latin typeface="+mj-lt"/>
              </a:rPr>
              <a:t> yêu </a:t>
            </a:r>
            <a:r>
              <a:rPr lang="vi-VN" sz="1400" dirty="0" err="1">
                <a:latin typeface="+mj-lt"/>
              </a:rPr>
              <a:t>cầu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của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bài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toán</a:t>
            </a:r>
            <a:r>
              <a:rPr lang="vi-VN" sz="1400" dirty="0">
                <a:latin typeface="+mj-lt"/>
              </a:rPr>
              <a:t>, </a:t>
            </a:r>
            <a:r>
              <a:rPr lang="vi-VN" sz="1400" dirty="0" err="1">
                <a:latin typeface="+mj-lt"/>
              </a:rPr>
              <a:t>chúng</a:t>
            </a:r>
            <a:r>
              <a:rPr lang="vi-VN" sz="1400" dirty="0">
                <a:latin typeface="+mj-lt"/>
              </a:rPr>
              <a:t> ta </a:t>
            </a: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hiểu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dõ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về</a:t>
            </a:r>
            <a:r>
              <a:rPr lang="vi-VN" sz="1400" dirty="0">
                <a:latin typeface="+mj-lt"/>
              </a:rPr>
              <a:t> cơ </a:t>
            </a:r>
            <a:r>
              <a:rPr lang="vi-VN" sz="1400" dirty="0" err="1">
                <a:latin typeface="+mj-lt"/>
              </a:rPr>
              <a:t>sở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dữ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liệu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bài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toán</a:t>
            </a:r>
            <a:endParaRPr lang="vi-VN" sz="14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. Ở đây em xin đưa ra </a:t>
            </a:r>
            <a:r>
              <a:rPr lang="vi-VN" sz="1400" dirty="0" err="1">
                <a:latin typeface="+mj-lt"/>
              </a:rPr>
              <a:t>những</a:t>
            </a:r>
            <a:r>
              <a:rPr lang="vi-VN" sz="1400" dirty="0">
                <a:latin typeface="+mj-lt"/>
              </a:rPr>
              <a:t> thông tin </a:t>
            </a:r>
            <a:r>
              <a:rPr lang="vi-VN" sz="1400" dirty="0" err="1">
                <a:latin typeface="+mj-lt"/>
              </a:rPr>
              <a:t>mà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phần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mềm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quản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lý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điểm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có</a:t>
            </a:r>
            <a:r>
              <a:rPr lang="vi-VN" sz="1400" dirty="0">
                <a:latin typeface="+mj-lt"/>
              </a:rPr>
              <a:t> như sau:</a:t>
            </a:r>
            <a:endParaRPr sz="1400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B8D3A1-7202-43D2-BF11-F8280BCED558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4232902" y="1298401"/>
            <a:ext cx="2671500" cy="647700"/>
          </a:xfrm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khóa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học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284DE-2BCF-4208-A30E-1D24F197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4816" y="2292796"/>
            <a:ext cx="5929184" cy="18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3116201" y="1814710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" name="Google Shape;212;p29"/>
          <p:cNvGrpSpPr/>
          <p:nvPr/>
        </p:nvGrpSpPr>
        <p:grpSpPr>
          <a:xfrm>
            <a:off x="2671500" y="1861392"/>
            <a:ext cx="329219" cy="334551"/>
            <a:chOff x="1232200" y="238125"/>
            <a:chExt cx="5136025" cy="5219200"/>
          </a:xfrm>
        </p:grpSpPr>
        <p:sp>
          <p:nvSpPr>
            <p:cNvPr id="213" name="Google Shape;213;p29"/>
            <p:cNvSpPr/>
            <p:nvPr/>
          </p:nvSpPr>
          <p:spPr>
            <a:xfrm>
              <a:off x="1232200" y="2644400"/>
              <a:ext cx="5136025" cy="2812925"/>
            </a:xfrm>
            <a:custGeom>
              <a:avLst/>
              <a:gdLst/>
              <a:ahLst/>
              <a:cxnLst/>
              <a:rect l="l" t="t" r="r" b="b"/>
              <a:pathLst>
                <a:path w="205441" h="112517" extrusionOk="0">
                  <a:moveTo>
                    <a:pt x="160025" y="6007"/>
                  </a:moveTo>
                  <a:cubicBezTo>
                    <a:pt x="160137" y="6007"/>
                    <a:pt x="160249" y="6009"/>
                    <a:pt x="160360" y="6012"/>
                  </a:cubicBezTo>
                  <a:cubicBezTo>
                    <a:pt x="157979" y="7023"/>
                    <a:pt x="155728" y="8491"/>
                    <a:pt x="153771" y="10416"/>
                  </a:cubicBezTo>
                  <a:lnTo>
                    <a:pt x="135797" y="28422"/>
                  </a:lnTo>
                  <a:lnTo>
                    <a:pt x="130284" y="28422"/>
                  </a:lnTo>
                  <a:cubicBezTo>
                    <a:pt x="130611" y="28129"/>
                    <a:pt x="130904" y="27835"/>
                    <a:pt x="131198" y="27541"/>
                  </a:cubicBezTo>
                  <a:cubicBezTo>
                    <a:pt x="131948" y="26759"/>
                    <a:pt x="132633" y="25943"/>
                    <a:pt x="133285" y="25062"/>
                  </a:cubicBezTo>
                  <a:cubicBezTo>
                    <a:pt x="133742" y="25128"/>
                    <a:pt x="134036" y="25160"/>
                    <a:pt x="134036" y="25160"/>
                  </a:cubicBezTo>
                  <a:lnTo>
                    <a:pt x="135504" y="25356"/>
                  </a:lnTo>
                  <a:lnTo>
                    <a:pt x="150900" y="9959"/>
                  </a:lnTo>
                  <a:cubicBezTo>
                    <a:pt x="153515" y="7344"/>
                    <a:pt x="156861" y="6007"/>
                    <a:pt x="160025" y="6007"/>
                  </a:cubicBezTo>
                  <a:close/>
                  <a:moveTo>
                    <a:pt x="168324" y="10446"/>
                  </a:moveTo>
                  <a:cubicBezTo>
                    <a:pt x="170490" y="10446"/>
                    <a:pt x="172657" y="10925"/>
                    <a:pt x="174647" y="11884"/>
                  </a:cubicBezTo>
                  <a:cubicBezTo>
                    <a:pt x="172592" y="12862"/>
                    <a:pt x="170668" y="14200"/>
                    <a:pt x="168939" y="15896"/>
                  </a:cubicBezTo>
                  <a:lnTo>
                    <a:pt x="146138" y="38730"/>
                  </a:lnTo>
                  <a:lnTo>
                    <a:pt x="132959" y="38730"/>
                  </a:lnTo>
                  <a:lnTo>
                    <a:pt x="132959" y="44765"/>
                  </a:lnTo>
                  <a:lnTo>
                    <a:pt x="148617" y="44765"/>
                  </a:lnTo>
                  <a:lnTo>
                    <a:pt x="173212" y="20169"/>
                  </a:lnTo>
                  <a:cubicBezTo>
                    <a:pt x="176039" y="17324"/>
                    <a:pt x="179768" y="15907"/>
                    <a:pt x="183494" y="15907"/>
                  </a:cubicBezTo>
                  <a:cubicBezTo>
                    <a:pt x="186260" y="15907"/>
                    <a:pt x="189023" y="16688"/>
                    <a:pt x="191414" y="18245"/>
                  </a:cubicBezTo>
                  <a:lnTo>
                    <a:pt x="189163" y="20528"/>
                  </a:lnTo>
                  <a:cubicBezTo>
                    <a:pt x="189033" y="20495"/>
                    <a:pt x="188902" y="20495"/>
                    <a:pt x="188772" y="20495"/>
                  </a:cubicBezTo>
                  <a:cubicBezTo>
                    <a:pt x="183259" y="20495"/>
                    <a:pt x="178105" y="22648"/>
                    <a:pt x="174223" y="26530"/>
                  </a:cubicBezTo>
                  <a:lnTo>
                    <a:pt x="151389" y="49364"/>
                  </a:lnTo>
                  <a:lnTo>
                    <a:pt x="120661" y="49364"/>
                  </a:lnTo>
                  <a:cubicBezTo>
                    <a:pt x="114725" y="49364"/>
                    <a:pt x="109114" y="47048"/>
                    <a:pt x="104906" y="42840"/>
                  </a:cubicBezTo>
                  <a:lnTo>
                    <a:pt x="96555" y="34457"/>
                  </a:lnTo>
                  <a:lnTo>
                    <a:pt x="114790" y="34457"/>
                  </a:lnTo>
                  <a:cubicBezTo>
                    <a:pt x="115181" y="34457"/>
                    <a:pt x="115573" y="34457"/>
                    <a:pt x="115964" y="34424"/>
                  </a:cubicBezTo>
                  <a:lnTo>
                    <a:pt x="138309" y="34424"/>
                  </a:lnTo>
                  <a:lnTo>
                    <a:pt x="158044" y="14689"/>
                  </a:lnTo>
                  <a:cubicBezTo>
                    <a:pt x="160870" y="11863"/>
                    <a:pt x="164596" y="10446"/>
                    <a:pt x="168324" y="10446"/>
                  </a:cubicBezTo>
                  <a:close/>
                  <a:moveTo>
                    <a:pt x="131491" y="14069"/>
                  </a:moveTo>
                  <a:cubicBezTo>
                    <a:pt x="130969" y="17560"/>
                    <a:pt x="129371" y="20756"/>
                    <a:pt x="126859" y="23333"/>
                  </a:cubicBezTo>
                  <a:cubicBezTo>
                    <a:pt x="123891" y="26400"/>
                    <a:pt x="119976" y="28161"/>
                    <a:pt x="115769" y="28422"/>
                  </a:cubicBezTo>
                  <a:lnTo>
                    <a:pt x="82007" y="28422"/>
                  </a:lnTo>
                  <a:lnTo>
                    <a:pt x="100666" y="47081"/>
                  </a:lnTo>
                  <a:cubicBezTo>
                    <a:pt x="106015" y="52430"/>
                    <a:pt x="113094" y="55366"/>
                    <a:pt x="120661" y="55366"/>
                  </a:cubicBezTo>
                  <a:lnTo>
                    <a:pt x="153869" y="55366"/>
                  </a:lnTo>
                  <a:lnTo>
                    <a:pt x="178464" y="30771"/>
                  </a:lnTo>
                  <a:cubicBezTo>
                    <a:pt x="181237" y="28031"/>
                    <a:pt x="184890" y="26530"/>
                    <a:pt x="188772" y="26530"/>
                  </a:cubicBezTo>
                  <a:cubicBezTo>
                    <a:pt x="191610" y="26530"/>
                    <a:pt x="194350" y="27346"/>
                    <a:pt x="196698" y="28879"/>
                  </a:cubicBezTo>
                  <a:lnTo>
                    <a:pt x="153934" y="71611"/>
                  </a:lnTo>
                  <a:lnTo>
                    <a:pt x="75907" y="71611"/>
                  </a:lnTo>
                  <a:lnTo>
                    <a:pt x="70035" y="77515"/>
                  </a:lnTo>
                  <a:lnTo>
                    <a:pt x="35100" y="42579"/>
                  </a:lnTo>
                  <a:lnTo>
                    <a:pt x="63577" y="14069"/>
                  </a:lnTo>
                  <a:close/>
                  <a:moveTo>
                    <a:pt x="25933" y="41927"/>
                  </a:moveTo>
                  <a:lnTo>
                    <a:pt x="26586" y="42579"/>
                  </a:lnTo>
                  <a:lnTo>
                    <a:pt x="26553" y="42579"/>
                  </a:lnTo>
                  <a:lnTo>
                    <a:pt x="70035" y="86029"/>
                  </a:lnTo>
                  <a:lnTo>
                    <a:pt x="70590" y="86583"/>
                  </a:lnTo>
                  <a:lnTo>
                    <a:pt x="53171" y="104002"/>
                  </a:lnTo>
                  <a:lnTo>
                    <a:pt x="8514" y="59346"/>
                  </a:lnTo>
                  <a:lnTo>
                    <a:pt x="25933" y="41927"/>
                  </a:lnTo>
                  <a:close/>
                  <a:moveTo>
                    <a:pt x="160047" y="0"/>
                  </a:moveTo>
                  <a:cubicBezTo>
                    <a:pt x="155321" y="0"/>
                    <a:pt x="150418" y="1928"/>
                    <a:pt x="146627" y="5719"/>
                  </a:cubicBezTo>
                  <a:lnTo>
                    <a:pt x="137428" y="14917"/>
                  </a:lnTo>
                  <a:cubicBezTo>
                    <a:pt x="137624" y="13645"/>
                    <a:pt x="137689" y="12308"/>
                    <a:pt x="137656" y="10970"/>
                  </a:cubicBezTo>
                  <a:lnTo>
                    <a:pt x="137591" y="8067"/>
                  </a:lnTo>
                  <a:lnTo>
                    <a:pt x="61098" y="8067"/>
                  </a:lnTo>
                  <a:lnTo>
                    <a:pt x="30826" y="38306"/>
                  </a:lnTo>
                  <a:lnTo>
                    <a:pt x="25933" y="33413"/>
                  </a:lnTo>
                  <a:lnTo>
                    <a:pt x="1" y="59346"/>
                  </a:lnTo>
                  <a:lnTo>
                    <a:pt x="53171" y="112516"/>
                  </a:lnTo>
                  <a:lnTo>
                    <a:pt x="79104" y="86583"/>
                  </a:lnTo>
                  <a:lnTo>
                    <a:pt x="74309" y="81756"/>
                  </a:lnTo>
                  <a:lnTo>
                    <a:pt x="78419" y="77645"/>
                  </a:lnTo>
                  <a:lnTo>
                    <a:pt x="156445" y="77645"/>
                  </a:lnTo>
                  <a:lnTo>
                    <a:pt x="205441" y="28650"/>
                  </a:lnTo>
                  <a:lnTo>
                    <a:pt x="203288" y="26530"/>
                  </a:lnTo>
                  <a:cubicBezTo>
                    <a:pt x="201265" y="24475"/>
                    <a:pt x="198884" y="22942"/>
                    <a:pt x="196274" y="21931"/>
                  </a:cubicBezTo>
                  <a:lnTo>
                    <a:pt x="200156" y="18016"/>
                  </a:lnTo>
                  <a:lnTo>
                    <a:pt x="198036" y="15896"/>
                  </a:lnTo>
                  <a:cubicBezTo>
                    <a:pt x="194033" y="11893"/>
                    <a:pt x="188762" y="9892"/>
                    <a:pt x="183507" y="9892"/>
                  </a:cubicBezTo>
                  <a:cubicBezTo>
                    <a:pt x="183109" y="9892"/>
                    <a:pt x="182710" y="9904"/>
                    <a:pt x="182313" y="9927"/>
                  </a:cubicBezTo>
                  <a:cubicBezTo>
                    <a:pt x="179084" y="6926"/>
                    <a:pt x="175137" y="5164"/>
                    <a:pt x="171059" y="4610"/>
                  </a:cubicBezTo>
                  <a:lnTo>
                    <a:pt x="171190" y="4479"/>
                  </a:lnTo>
                  <a:cubicBezTo>
                    <a:pt x="168189" y="1479"/>
                    <a:pt x="164186" y="0"/>
                    <a:pt x="160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289500" y="3612650"/>
              <a:ext cx="135400" cy="150875"/>
            </a:xfrm>
            <a:custGeom>
              <a:avLst/>
              <a:gdLst/>
              <a:ahLst/>
              <a:cxnLst/>
              <a:rect l="l" t="t" r="r" b="b"/>
              <a:pathLst>
                <a:path w="5416" h="6035" extrusionOk="0">
                  <a:moveTo>
                    <a:pt x="0" y="0"/>
                  </a:moveTo>
                  <a:lnTo>
                    <a:pt x="0" y="6035"/>
                  </a:lnTo>
                  <a:lnTo>
                    <a:pt x="5415" y="6035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44850" y="3917625"/>
              <a:ext cx="436300" cy="415925"/>
            </a:xfrm>
            <a:custGeom>
              <a:avLst/>
              <a:gdLst/>
              <a:ahLst/>
              <a:cxnLst/>
              <a:rect l="l" t="t" r="r" b="b"/>
              <a:pathLst>
                <a:path w="17452" h="16637" extrusionOk="0">
                  <a:moveTo>
                    <a:pt x="8318" y="6003"/>
                  </a:moveTo>
                  <a:cubicBezTo>
                    <a:pt x="8938" y="6003"/>
                    <a:pt x="9525" y="6264"/>
                    <a:pt x="9949" y="6688"/>
                  </a:cubicBezTo>
                  <a:cubicBezTo>
                    <a:pt x="10863" y="7601"/>
                    <a:pt x="10863" y="9069"/>
                    <a:pt x="9949" y="9950"/>
                  </a:cubicBezTo>
                  <a:cubicBezTo>
                    <a:pt x="9525" y="10407"/>
                    <a:pt x="8938" y="10635"/>
                    <a:pt x="8318" y="10635"/>
                  </a:cubicBezTo>
                  <a:cubicBezTo>
                    <a:pt x="7699" y="10635"/>
                    <a:pt x="7111" y="10407"/>
                    <a:pt x="6687" y="9950"/>
                  </a:cubicBezTo>
                  <a:cubicBezTo>
                    <a:pt x="6263" y="9526"/>
                    <a:pt x="6002" y="8939"/>
                    <a:pt x="6002" y="8319"/>
                  </a:cubicBezTo>
                  <a:cubicBezTo>
                    <a:pt x="6002" y="7699"/>
                    <a:pt x="6263" y="7112"/>
                    <a:pt x="6687" y="6688"/>
                  </a:cubicBezTo>
                  <a:cubicBezTo>
                    <a:pt x="7111" y="6264"/>
                    <a:pt x="7699" y="6003"/>
                    <a:pt x="8318" y="6003"/>
                  </a:cubicBezTo>
                  <a:close/>
                  <a:moveTo>
                    <a:pt x="8318" y="1"/>
                  </a:moveTo>
                  <a:cubicBezTo>
                    <a:pt x="6100" y="1"/>
                    <a:pt x="4013" y="849"/>
                    <a:pt x="2447" y="2415"/>
                  </a:cubicBezTo>
                  <a:cubicBezTo>
                    <a:pt x="848" y="4013"/>
                    <a:pt x="0" y="6101"/>
                    <a:pt x="0" y="8319"/>
                  </a:cubicBezTo>
                  <a:cubicBezTo>
                    <a:pt x="0" y="10537"/>
                    <a:pt x="848" y="12625"/>
                    <a:pt x="2447" y="14223"/>
                  </a:cubicBezTo>
                  <a:cubicBezTo>
                    <a:pt x="4013" y="15789"/>
                    <a:pt x="6100" y="16637"/>
                    <a:pt x="8318" y="16637"/>
                  </a:cubicBezTo>
                  <a:cubicBezTo>
                    <a:pt x="10536" y="16637"/>
                    <a:pt x="12657" y="15789"/>
                    <a:pt x="14223" y="14223"/>
                  </a:cubicBezTo>
                  <a:cubicBezTo>
                    <a:pt x="17452" y="10961"/>
                    <a:pt x="17452" y="5677"/>
                    <a:pt x="14223" y="2415"/>
                  </a:cubicBezTo>
                  <a:cubicBezTo>
                    <a:pt x="12657" y="849"/>
                    <a:pt x="10536" y="1"/>
                    <a:pt x="8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3401425" y="902750"/>
              <a:ext cx="1361900" cy="1361075"/>
            </a:xfrm>
            <a:custGeom>
              <a:avLst/>
              <a:gdLst/>
              <a:ahLst/>
              <a:cxnLst/>
              <a:rect l="l" t="t" r="r" b="b"/>
              <a:pathLst>
                <a:path w="54476" h="54443" extrusionOk="0">
                  <a:moveTo>
                    <a:pt x="27238" y="6002"/>
                  </a:moveTo>
                  <a:cubicBezTo>
                    <a:pt x="38916" y="6002"/>
                    <a:pt x="48441" y="15527"/>
                    <a:pt x="48441" y="27205"/>
                  </a:cubicBezTo>
                  <a:cubicBezTo>
                    <a:pt x="48441" y="38916"/>
                    <a:pt x="38916" y="48408"/>
                    <a:pt x="27238" y="48408"/>
                  </a:cubicBezTo>
                  <a:cubicBezTo>
                    <a:pt x="15560" y="48408"/>
                    <a:pt x="6035" y="38916"/>
                    <a:pt x="6035" y="27205"/>
                  </a:cubicBezTo>
                  <a:cubicBezTo>
                    <a:pt x="6035" y="15527"/>
                    <a:pt x="15560" y="6002"/>
                    <a:pt x="27238" y="6002"/>
                  </a:cubicBezTo>
                  <a:close/>
                  <a:moveTo>
                    <a:pt x="27238" y="0"/>
                  </a:moveTo>
                  <a:cubicBezTo>
                    <a:pt x="12233" y="0"/>
                    <a:pt x="0" y="12200"/>
                    <a:pt x="0" y="27205"/>
                  </a:cubicBezTo>
                  <a:cubicBezTo>
                    <a:pt x="0" y="42243"/>
                    <a:pt x="12233" y="54443"/>
                    <a:pt x="27238" y="54443"/>
                  </a:cubicBezTo>
                  <a:cubicBezTo>
                    <a:pt x="42243" y="54443"/>
                    <a:pt x="54476" y="42243"/>
                    <a:pt x="54476" y="27205"/>
                  </a:cubicBezTo>
                  <a:cubicBezTo>
                    <a:pt x="54476" y="12200"/>
                    <a:pt x="42243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875225" y="1153100"/>
              <a:ext cx="429800" cy="813075"/>
            </a:xfrm>
            <a:custGeom>
              <a:avLst/>
              <a:gdLst/>
              <a:ahLst/>
              <a:cxnLst/>
              <a:rect l="l" t="t" r="r" b="b"/>
              <a:pathLst>
                <a:path w="17192" h="32523" extrusionOk="0">
                  <a:moveTo>
                    <a:pt x="5774" y="0"/>
                  </a:moveTo>
                  <a:cubicBezTo>
                    <a:pt x="5676" y="0"/>
                    <a:pt x="5611" y="66"/>
                    <a:pt x="5611" y="196"/>
                  </a:cubicBezTo>
                  <a:lnTo>
                    <a:pt x="5611" y="5285"/>
                  </a:lnTo>
                  <a:cubicBezTo>
                    <a:pt x="4665" y="5644"/>
                    <a:pt x="3719" y="6166"/>
                    <a:pt x="2773" y="6818"/>
                  </a:cubicBezTo>
                  <a:cubicBezTo>
                    <a:pt x="1827" y="7503"/>
                    <a:pt x="1142" y="8253"/>
                    <a:pt x="718" y="9036"/>
                  </a:cubicBezTo>
                  <a:cubicBezTo>
                    <a:pt x="327" y="9852"/>
                    <a:pt x="131" y="10830"/>
                    <a:pt x="131" y="12037"/>
                  </a:cubicBezTo>
                  <a:cubicBezTo>
                    <a:pt x="131" y="13212"/>
                    <a:pt x="425" y="14223"/>
                    <a:pt x="1044" y="15071"/>
                  </a:cubicBezTo>
                  <a:cubicBezTo>
                    <a:pt x="2154" y="16571"/>
                    <a:pt x="3948" y="17615"/>
                    <a:pt x="6427" y="18170"/>
                  </a:cubicBezTo>
                  <a:lnTo>
                    <a:pt x="9460" y="18855"/>
                  </a:lnTo>
                  <a:cubicBezTo>
                    <a:pt x="10374" y="19050"/>
                    <a:pt x="11157" y="19311"/>
                    <a:pt x="11776" y="19638"/>
                  </a:cubicBezTo>
                  <a:cubicBezTo>
                    <a:pt x="12396" y="19964"/>
                    <a:pt x="12722" y="20421"/>
                    <a:pt x="12722" y="21073"/>
                  </a:cubicBezTo>
                  <a:cubicBezTo>
                    <a:pt x="12722" y="22182"/>
                    <a:pt x="12005" y="22965"/>
                    <a:pt x="10569" y="23422"/>
                  </a:cubicBezTo>
                  <a:cubicBezTo>
                    <a:pt x="9950" y="23585"/>
                    <a:pt x="9036" y="23683"/>
                    <a:pt x="7829" y="23683"/>
                  </a:cubicBezTo>
                  <a:cubicBezTo>
                    <a:pt x="6101" y="23683"/>
                    <a:pt x="4535" y="23291"/>
                    <a:pt x="3165" y="22476"/>
                  </a:cubicBezTo>
                  <a:cubicBezTo>
                    <a:pt x="1762" y="21660"/>
                    <a:pt x="718" y="20518"/>
                    <a:pt x="1" y="19083"/>
                  </a:cubicBezTo>
                  <a:lnTo>
                    <a:pt x="1" y="25183"/>
                  </a:lnTo>
                  <a:cubicBezTo>
                    <a:pt x="1860" y="26325"/>
                    <a:pt x="3785" y="27173"/>
                    <a:pt x="5774" y="27760"/>
                  </a:cubicBezTo>
                  <a:lnTo>
                    <a:pt x="5840" y="32392"/>
                  </a:lnTo>
                  <a:cubicBezTo>
                    <a:pt x="5840" y="32490"/>
                    <a:pt x="5872" y="32522"/>
                    <a:pt x="5970" y="32522"/>
                  </a:cubicBezTo>
                  <a:lnTo>
                    <a:pt x="9917" y="32522"/>
                  </a:lnTo>
                  <a:cubicBezTo>
                    <a:pt x="10015" y="32522"/>
                    <a:pt x="10080" y="32457"/>
                    <a:pt x="10080" y="32327"/>
                  </a:cubicBezTo>
                  <a:lnTo>
                    <a:pt x="10080" y="28086"/>
                  </a:lnTo>
                  <a:cubicBezTo>
                    <a:pt x="12657" y="27238"/>
                    <a:pt x="14549" y="26031"/>
                    <a:pt x="15723" y="24531"/>
                  </a:cubicBezTo>
                  <a:cubicBezTo>
                    <a:pt x="16702" y="23291"/>
                    <a:pt x="17191" y="22084"/>
                    <a:pt x="17191" y="20877"/>
                  </a:cubicBezTo>
                  <a:cubicBezTo>
                    <a:pt x="17191" y="18561"/>
                    <a:pt x="16115" y="16865"/>
                    <a:pt x="13929" y="15821"/>
                  </a:cubicBezTo>
                  <a:cubicBezTo>
                    <a:pt x="12983" y="15364"/>
                    <a:pt x="12005" y="15006"/>
                    <a:pt x="10928" y="14777"/>
                  </a:cubicBezTo>
                  <a:cubicBezTo>
                    <a:pt x="9852" y="14549"/>
                    <a:pt x="8841" y="14321"/>
                    <a:pt x="7927" y="14125"/>
                  </a:cubicBezTo>
                  <a:cubicBezTo>
                    <a:pt x="6981" y="13897"/>
                    <a:pt x="6198" y="13603"/>
                    <a:pt x="5579" y="13212"/>
                  </a:cubicBezTo>
                  <a:cubicBezTo>
                    <a:pt x="4959" y="12853"/>
                    <a:pt x="4665" y="12298"/>
                    <a:pt x="4665" y="11515"/>
                  </a:cubicBezTo>
                  <a:cubicBezTo>
                    <a:pt x="4665" y="10732"/>
                    <a:pt x="4959" y="10178"/>
                    <a:pt x="5579" y="9917"/>
                  </a:cubicBezTo>
                  <a:cubicBezTo>
                    <a:pt x="6198" y="9656"/>
                    <a:pt x="6949" y="9525"/>
                    <a:pt x="7829" y="9525"/>
                  </a:cubicBezTo>
                  <a:cubicBezTo>
                    <a:pt x="10798" y="9525"/>
                    <a:pt x="13277" y="10439"/>
                    <a:pt x="15201" y="12331"/>
                  </a:cubicBezTo>
                  <a:lnTo>
                    <a:pt x="15201" y="7112"/>
                  </a:lnTo>
                  <a:cubicBezTo>
                    <a:pt x="14484" y="6296"/>
                    <a:pt x="12722" y="5709"/>
                    <a:pt x="9917" y="5350"/>
                  </a:cubicBezTo>
                  <a:lnTo>
                    <a:pt x="9917" y="131"/>
                  </a:lnTo>
                  <a:cubicBezTo>
                    <a:pt x="9917" y="33"/>
                    <a:pt x="9852" y="0"/>
                    <a:pt x="9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99800" y="238125"/>
              <a:ext cx="4000850" cy="2201050"/>
            </a:xfrm>
            <a:custGeom>
              <a:avLst/>
              <a:gdLst/>
              <a:ahLst/>
              <a:cxnLst/>
              <a:rect l="l" t="t" r="r" b="b"/>
              <a:pathLst>
                <a:path w="160034" h="88042" extrusionOk="0">
                  <a:moveTo>
                    <a:pt x="131425" y="6035"/>
                  </a:moveTo>
                  <a:lnTo>
                    <a:pt x="131425" y="9525"/>
                  </a:lnTo>
                  <a:lnTo>
                    <a:pt x="11972" y="9525"/>
                  </a:lnTo>
                  <a:lnTo>
                    <a:pt x="11972" y="62434"/>
                  </a:lnTo>
                  <a:lnTo>
                    <a:pt x="6035" y="62434"/>
                  </a:lnTo>
                  <a:lnTo>
                    <a:pt x="6035" y="6035"/>
                  </a:lnTo>
                  <a:close/>
                  <a:moveTo>
                    <a:pt x="143430" y="15527"/>
                  </a:moveTo>
                  <a:lnTo>
                    <a:pt x="143430" y="19572"/>
                  </a:lnTo>
                  <a:lnTo>
                    <a:pt x="22573" y="19572"/>
                  </a:lnTo>
                  <a:lnTo>
                    <a:pt x="22573" y="71927"/>
                  </a:lnTo>
                  <a:lnTo>
                    <a:pt x="18006" y="71927"/>
                  </a:lnTo>
                  <a:lnTo>
                    <a:pt x="18006" y="15527"/>
                  </a:lnTo>
                  <a:close/>
                  <a:moveTo>
                    <a:pt x="153998" y="25607"/>
                  </a:moveTo>
                  <a:lnTo>
                    <a:pt x="153998" y="82006"/>
                  </a:lnTo>
                  <a:lnTo>
                    <a:pt x="28608" y="82006"/>
                  </a:lnTo>
                  <a:lnTo>
                    <a:pt x="28608" y="25607"/>
                  </a:lnTo>
                  <a:close/>
                  <a:moveTo>
                    <a:pt x="0" y="0"/>
                  </a:moveTo>
                  <a:lnTo>
                    <a:pt x="0" y="68436"/>
                  </a:lnTo>
                  <a:lnTo>
                    <a:pt x="11972" y="68436"/>
                  </a:lnTo>
                  <a:lnTo>
                    <a:pt x="11972" y="77961"/>
                  </a:lnTo>
                  <a:lnTo>
                    <a:pt x="22573" y="77961"/>
                  </a:lnTo>
                  <a:lnTo>
                    <a:pt x="22573" y="88041"/>
                  </a:lnTo>
                  <a:lnTo>
                    <a:pt x="160033" y="88041"/>
                  </a:lnTo>
                  <a:lnTo>
                    <a:pt x="160033" y="19572"/>
                  </a:lnTo>
                  <a:lnTo>
                    <a:pt x="149432" y="19572"/>
                  </a:lnTo>
                  <a:lnTo>
                    <a:pt x="149432" y="9525"/>
                  </a:lnTo>
                  <a:lnTo>
                    <a:pt x="137460" y="9525"/>
                  </a:lnTo>
                  <a:lnTo>
                    <a:pt x="137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099900" y="266585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007350" y="4859525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0" y="1"/>
                  </a:moveTo>
                  <a:lnTo>
                    <a:pt x="0" y="6590"/>
                  </a:lnTo>
                  <a:lnTo>
                    <a:pt x="6002" y="6590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83500" y="430417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547000" y="510662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432000" y="11213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3" y="6557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309675" y="2403250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03" y="6590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0" y="1680556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CƠ SỞ DỮ LIỆU CỦA HỆ THỐNG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708809" y="2346042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 err="1">
                <a:latin typeface="+mj-lt"/>
              </a:rPr>
              <a:t>Để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nắm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được</a:t>
            </a:r>
            <a:r>
              <a:rPr lang="vi-VN" sz="1400" dirty="0">
                <a:latin typeface="+mj-lt"/>
              </a:rPr>
              <a:t> yêu </a:t>
            </a:r>
            <a:r>
              <a:rPr lang="vi-VN" sz="1400" dirty="0" err="1">
                <a:latin typeface="+mj-lt"/>
              </a:rPr>
              <a:t>cầu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của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bài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toán</a:t>
            </a:r>
            <a:r>
              <a:rPr lang="vi-VN" sz="1400" dirty="0">
                <a:latin typeface="+mj-lt"/>
              </a:rPr>
              <a:t>, </a:t>
            </a:r>
            <a:r>
              <a:rPr lang="vi-VN" sz="1400" dirty="0" err="1">
                <a:latin typeface="+mj-lt"/>
              </a:rPr>
              <a:t>chúng</a:t>
            </a:r>
            <a:r>
              <a:rPr lang="vi-VN" sz="1400" dirty="0">
                <a:latin typeface="+mj-lt"/>
              </a:rPr>
              <a:t> ta </a:t>
            </a: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hiểu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dõ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về</a:t>
            </a:r>
            <a:r>
              <a:rPr lang="vi-VN" sz="1400" dirty="0">
                <a:latin typeface="+mj-lt"/>
              </a:rPr>
              <a:t> cơ </a:t>
            </a:r>
            <a:r>
              <a:rPr lang="vi-VN" sz="1400" dirty="0" err="1">
                <a:latin typeface="+mj-lt"/>
              </a:rPr>
              <a:t>sở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dữ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liệu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bài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toán</a:t>
            </a:r>
            <a:endParaRPr lang="vi-VN" sz="14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. Ở đây em xin đưa ra </a:t>
            </a:r>
            <a:r>
              <a:rPr lang="vi-VN" sz="1400" dirty="0" err="1">
                <a:latin typeface="+mj-lt"/>
              </a:rPr>
              <a:t>những</a:t>
            </a:r>
            <a:r>
              <a:rPr lang="vi-VN" sz="1400" dirty="0">
                <a:latin typeface="+mj-lt"/>
              </a:rPr>
              <a:t> thông tin </a:t>
            </a:r>
            <a:r>
              <a:rPr lang="vi-VN" sz="1400" dirty="0" err="1">
                <a:latin typeface="+mj-lt"/>
              </a:rPr>
              <a:t>mà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phần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mềm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quản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lý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điểm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có</a:t>
            </a:r>
            <a:r>
              <a:rPr lang="vi-VN" sz="1400" dirty="0">
                <a:latin typeface="+mj-lt"/>
              </a:rPr>
              <a:t> như sau:</a:t>
            </a:r>
            <a:endParaRPr sz="1400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B8D3A1-7202-43D2-BF11-F8280BCED558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4232902" y="1298401"/>
            <a:ext cx="2671500" cy="647700"/>
          </a:xfrm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học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296FD-8596-49A0-A904-E8DDA3F0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24" y="2282803"/>
            <a:ext cx="5703194" cy="153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5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3116201" y="1814710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" name="Google Shape;212;p29"/>
          <p:cNvGrpSpPr/>
          <p:nvPr/>
        </p:nvGrpSpPr>
        <p:grpSpPr>
          <a:xfrm>
            <a:off x="2671500" y="1861392"/>
            <a:ext cx="329219" cy="334551"/>
            <a:chOff x="1232200" y="238125"/>
            <a:chExt cx="5136025" cy="5219200"/>
          </a:xfrm>
        </p:grpSpPr>
        <p:sp>
          <p:nvSpPr>
            <p:cNvPr id="213" name="Google Shape;213;p29"/>
            <p:cNvSpPr/>
            <p:nvPr/>
          </p:nvSpPr>
          <p:spPr>
            <a:xfrm>
              <a:off x="1232200" y="2644400"/>
              <a:ext cx="5136025" cy="2812925"/>
            </a:xfrm>
            <a:custGeom>
              <a:avLst/>
              <a:gdLst/>
              <a:ahLst/>
              <a:cxnLst/>
              <a:rect l="l" t="t" r="r" b="b"/>
              <a:pathLst>
                <a:path w="205441" h="112517" extrusionOk="0">
                  <a:moveTo>
                    <a:pt x="160025" y="6007"/>
                  </a:moveTo>
                  <a:cubicBezTo>
                    <a:pt x="160137" y="6007"/>
                    <a:pt x="160249" y="6009"/>
                    <a:pt x="160360" y="6012"/>
                  </a:cubicBezTo>
                  <a:cubicBezTo>
                    <a:pt x="157979" y="7023"/>
                    <a:pt x="155728" y="8491"/>
                    <a:pt x="153771" y="10416"/>
                  </a:cubicBezTo>
                  <a:lnTo>
                    <a:pt x="135797" y="28422"/>
                  </a:lnTo>
                  <a:lnTo>
                    <a:pt x="130284" y="28422"/>
                  </a:lnTo>
                  <a:cubicBezTo>
                    <a:pt x="130611" y="28129"/>
                    <a:pt x="130904" y="27835"/>
                    <a:pt x="131198" y="27541"/>
                  </a:cubicBezTo>
                  <a:cubicBezTo>
                    <a:pt x="131948" y="26759"/>
                    <a:pt x="132633" y="25943"/>
                    <a:pt x="133285" y="25062"/>
                  </a:cubicBezTo>
                  <a:cubicBezTo>
                    <a:pt x="133742" y="25128"/>
                    <a:pt x="134036" y="25160"/>
                    <a:pt x="134036" y="25160"/>
                  </a:cubicBezTo>
                  <a:lnTo>
                    <a:pt x="135504" y="25356"/>
                  </a:lnTo>
                  <a:lnTo>
                    <a:pt x="150900" y="9959"/>
                  </a:lnTo>
                  <a:cubicBezTo>
                    <a:pt x="153515" y="7344"/>
                    <a:pt x="156861" y="6007"/>
                    <a:pt x="160025" y="6007"/>
                  </a:cubicBezTo>
                  <a:close/>
                  <a:moveTo>
                    <a:pt x="168324" y="10446"/>
                  </a:moveTo>
                  <a:cubicBezTo>
                    <a:pt x="170490" y="10446"/>
                    <a:pt x="172657" y="10925"/>
                    <a:pt x="174647" y="11884"/>
                  </a:cubicBezTo>
                  <a:cubicBezTo>
                    <a:pt x="172592" y="12862"/>
                    <a:pt x="170668" y="14200"/>
                    <a:pt x="168939" y="15896"/>
                  </a:cubicBezTo>
                  <a:lnTo>
                    <a:pt x="146138" y="38730"/>
                  </a:lnTo>
                  <a:lnTo>
                    <a:pt x="132959" y="38730"/>
                  </a:lnTo>
                  <a:lnTo>
                    <a:pt x="132959" y="44765"/>
                  </a:lnTo>
                  <a:lnTo>
                    <a:pt x="148617" y="44765"/>
                  </a:lnTo>
                  <a:lnTo>
                    <a:pt x="173212" y="20169"/>
                  </a:lnTo>
                  <a:cubicBezTo>
                    <a:pt x="176039" y="17324"/>
                    <a:pt x="179768" y="15907"/>
                    <a:pt x="183494" y="15907"/>
                  </a:cubicBezTo>
                  <a:cubicBezTo>
                    <a:pt x="186260" y="15907"/>
                    <a:pt x="189023" y="16688"/>
                    <a:pt x="191414" y="18245"/>
                  </a:cubicBezTo>
                  <a:lnTo>
                    <a:pt x="189163" y="20528"/>
                  </a:lnTo>
                  <a:cubicBezTo>
                    <a:pt x="189033" y="20495"/>
                    <a:pt x="188902" y="20495"/>
                    <a:pt x="188772" y="20495"/>
                  </a:cubicBezTo>
                  <a:cubicBezTo>
                    <a:pt x="183259" y="20495"/>
                    <a:pt x="178105" y="22648"/>
                    <a:pt x="174223" y="26530"/>
                  </a:cubicBezTo>
                  <a:lnTo>
                    <a:pt x="151389" y="49364"/>
                  </a:lnTo>
                  <a:lnTo>
                    <a:pt x="120661" y="49364"/>
                  </a:lnTo>
                  <a:cubicBezTo>
                    <a:pt x="114725" y="49364"/>
                    <a:pt x="109114" y="47048"/>
                    <a:pt x="104906" y="42840"/>
                  </a:cubicBezTo>
                  <a:lnTo>
                    <a:pt x="96555" y="34457"/>
                  </a:lnTo>
                  <a:lnTo>
                    <a:pt x="114790" y="34457"/>
                  </a:lnTo>
                  <a:cubicBezTo>
                    <a:pt x="115181" y="34457"/>
                    <a:pt x="115573" y="34457"/>
                    <a:pt x="115964" y="34424"/>
                  </a:cubicBezTo>
                  <a:lnTo>
                    <a:pt x="138309" y="34424"/>
                  </a:lnTo>
                  <a:lnTo>
                    <a:pt x="158044" y="14689"/>
                  </a:lnTo>
                  <a:cubicBezTo>
                    <a:pt x="160870" y="11863"/>
                    <a:pt x="164596" y="10446"/>
                    <a:pt x="168324" y="10446"/>
                  </a:cubicBezTo>
                  <a:close/>
                  <a:moveTo>
                    <a:pt x="131491" y="14069"/>
                  </a:moveTo>
                  <a:cubicBezTo>
                    <a:pt x="130969" y="17560"/>
                    <a:pt x="129371" y="20756"/>
                    <a:pt x="126859" y="23333"/>
                  </a:cubicBezTo>
                  <a:cubicBezTo>
                    <a:pt x="123891" y="26400"/>
                    <a:pt x="119976" y="28161"/>
                    <a:pt x="115769" y="28422"/>
                  </a:cubicBezTo>
                  <a:lnTo>
                    <a:pt x="82007" y="28422"/>
                  </a:lnTo>
                  <a:lnTo>
                    <a:pt x="100666" y="47081"/>
                  </a:lnTo>
                  <a:cubicBezTo>
                    <a:pt x="106015" y="52430"/>
                    <a:pt x="113094" y="55366"/>
                    <a:pt x="120661" y="55366"/>
                  </a:cubicBezTo>
                  <a:lnTo>
                    <a:pt x="153869" y="55366"/>
                  </a:lnTo>
                  <a:lnTo>
                    <a:pt x="178464" y="30771"/>
                  </a:lnTo>
                  <a:cubicBezTo>
                    <a:pt x="181237" y="28031"/>
                    <a:pt x="184890" y="26530"/>
                    <a:pt x="188772" y="26530"/>
                  </a:cubicBezTo>
                  <a:cubicBezTo>
                    <a:pt x="191610" y="26530"/>
                    <a:pt x="194350" y="27346"/>
                    <a:pt x="196698" y="28879"/>
                  </a:cubicBezTo>
                  <a:lnTo>
                    <a:pt x="153934" y="71611"/>
                  </a:lnTo>
                  <a:lnTo>
                    <a:pt x="75907" y="71611"/>
                  </a:lnTo>
                  <a:lnTo>
                    <a:pt x="70035" y="77515"/>
                  </a:lnTo>
                  <a:lnTo>
                    <a:pt x="35100" y="42579"/>
                  </a:lnTo>
                  <a:lnTo>
                    <a:pt x="63577" y="14069"/>
                  </a:lnTo>
                  <a:close/>
                  <a:moveTo>
                    <a:pt x="25933" y="41927"/>
                  </a:moveTo>
                  <a:lnTo>
                    <a:pt x="26586" y="42579"/>
                  </a:lnTo>
                  <a:lnTo>
                    <a:pt x="26553" y="42579"/>
                  </a:lnTo>
                  <a:lnTo>
                    <a:pt x="70035" y="86029"/>
                  </a:lnTo>
                  <a:lnTo>
                    <a:pt x="70590" y="86583"/>
                  </a:lnTo>
                  <a:lnTo>
                    <a:pt x="53171" y="104002"/>
                  </a:lnTo>
                  <a:lnTo>
                    <a:pt x="8514" y="59346"/>
                  </a:lnTo>
                  <a:lnTo>
                    <a:pt x="25933" y="41927"/>
                  </a:lnTo>
                  <a:close/>
                  <a:moveTo>
                    <a:pt x="160047" y="0"/>
                  </a:moveTo>
                  <a:cubicBezTo>
                    <a:pt x="155321" y="0"/>
                    <a:pt x="150418" y="1928"/>
                    <a:pt x="146627" y="5719"/>
                  </a:cubicBezTo>
                  <a:lnTo>
                    <a:pt x="137428" y="14917"/>
                  </a:lnTo>
                  <a:cubicBezTo>
                    <a:pt x="137624" y="13645"/>
                    <a:pt x="137689" y="12308"/>
                    <a:pt x="137656" y="10970"/>
                  </a:cubicBezTo>
                  <a:lnTo>
                    <a:pt x="137591" y="8067"/>
                  </a:lnTo>
                  <a:lnTo>
                    <a:pt x="61098" y="8067"/>
                  </a:lnTo>
                  <a:lnTo>
                    <a:pt x="30826" y="38306"/>
                  </a:lnTo>
                  <a:lnTo>
                    <a:pt x="25933" y="33413"/>
                  </a:lnTo>
                  <a:lnTo>
                    <a:pt x="1" y="59346"/>
                  </a:lnTo>
                  <a:lnTo>
                    <a:pt x="53171" y="112516"/>
                  </a:lnTo>
                  <a:lnTo>
                    <a:pt x="79104" y="86583"/>
                  </a:lnTo>
                  <a:lnTo>
                    <a:pt x="74309" y="81756"/>
                  </a:lnTo>
                  <a:lnTo>
                    <a:pt x="78419" y="77645"/>
                  </a:lnTo>
                  <a:lnTo>
                    <a:pt x="156445" y="77645"/>
                  </a:lnTo>
                  <a:lnTo>
                    <a:pt x="205441" y="28650"/>
                  </a:lnTo>
                  <a:lnTo>
                    <a:pt x="203288" y="26530"/>
                  </a:lnTo>
                  <a:cubicBezTo>
                    <a:pt x="201265" y="24475"/>
                    <a:pt x="198884" y="22942"/>
                    <a:pt x="196274" y="21931"/>
                  </a:cubicBezTo>
                  <a:lnTo>
                    <a:pt x="200156" y="18016"/>
                  </a:lnTo>
                  <a:lnTo>
                    <a:pt x="198036" y="15896"/>
                  </a:lnTo>
                  <a:cubicBezTo>
                    <a:pt x="194033" y="11893"/>
                    <a:pt x="188762" y="9892"/>
                    <a:pt x="183507" y="9892"/>
                  </a:cubicBezTo>
                  <a:cubicBezTo>
                    <a:pt x="183109" y="9892"/>
                    <a:pt x="182710" y="9904"/>
                    <a:pt x="182313" y="9927"/>
                  </a:cubicBezTo>
                  <a:cubicBezTo>
                    <a:pt x="179084" y="6926"/>
                    <a:pt x="175137" y="5164"/>
                    <a:pt x="171059" y="4610"/>
                  </a:cubicBezTo>
                  <a:lnTo>
                    <a:pt x="171190" y="4479"/>
                  </a:lnTo>
                  <a:cubicBezTo>
                    <a:pt x="168189" y="1479"/>
                    <a:pt x="164186" y="0"/>
                    <a:pt x="160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289500" y="3612650"/>
              <a:ext cx="135400" cy="150875"/>
            </a:xfrm>
            <a:custGeom>
              <a:avLst/>
              <a:gdLst/>
              <a:ahLst/>
              <a:cxnLst/>
              <a:rect l="l" t="t" r="r" b="b"/>
              <a:pathLst>
                <a:path w="5416" h="6035" extrusionOk="0">
                  <a:moveTo>
                    <a:pt x="0" y="0"/>
                  </a:moveTo>
                  <a:lnTo>
                    <a:pt x="0" y="6035"/>
                  </a:lnTo>
                  <a:lnTo>
                    <a:pt x="5415" y="6035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44850" y="3917625"/>
              <a:ext cx="436300" cy="415925"/>
            </a:xfrm>
            <a:custGeom>
              <a:avLst/>
              <a:gdLst/>
              <a:ahLst/>
              <a:cxnLst/>
              <a:rect l="l" t="t" r="r" b="b"/>
              <a:pathLst>
                <a:path w="17452" h="16637" extrusionOk="0">
                  <a:moveTo>
                    <a:pt x="8318" y="6003"/>
                  </a:moveTo>
                  <a:cubicBezTo>
                    <a:pt x="8938" y="6003"/>
                    <a:pt x="9525" y="6264"/>
                    <a:pt x="9949" y="6688"/>
                  </a:cubicBezTo>
                  <a:cubicBezTo>
                    <a:pt x="10863" y="7601"/>
                    <a:pt x="10863" y="9069"/>
                    <a:pt x="9949" y="9950"/>
                  </a:cubicBezTo>
                  <a:cubicBezTo>
                    <a:pt x="9525" y="10407"/>
                    <a:pt x="8938" y="10635"/>
                    <a:pt x="8318" y="10635"/>
                  </a:cubicBezTo>
                  <a:cubicBezTo>
                    <a:pt x="7699" y="10635"/>
                    <a:pt x="7111" y="10407"/>
                    <a:pt x="6687" y="9950"/>
                  </a:cubicBezTo>
                  <a:cubicBezTo>
                    <a:pt x="6263" y="9526"/>
                    <a:pt x="6002" y="8939"/>
                    <a:pt x="6002" y="8319"/>
                  </a:cubicBezTo>
                  <a:cubicBezTo>
                    <a:pt x="6002" y="7699"/>
                    <a:pt x="6263" y="7112"/>
                    <a:pt x="6687" y="6688"/>
                  </a:cubicBezTo>
                  <a:cubicBezTo>
                    <a:pt x="7111" y="6264"/>
                    <a:pt x="7699" y="6003"/>
                    <a:pt x="8318" y="6003"/>
                  </a:cubicBezTo>
                  <a:close/>
                  <a:moveTo>
                    <a:pt x="8318" y="1"/>
                  </a:moveTo>
                  <a:cubicBezTo>
                    <a:pt x="6100" y="1"/>
                    <a:pt x="4013" y="849"/>
                    <a:pt x="2447" y="2415"/>
                  </a:cubicBezTo>
                  <a:cubicBezTo>
                    <a:pt x="848" y="4013"/>
                    <a:pt x="0" y="6101"/>
                    <a:pt x="0" y="8319"/>
                  </a:cubicBezTo>
                  <a:cubicBezTo>
                    <a:pt x="0" y="10537"/>
                    <a:pt x="848" y="12625"/>
                    <a:pt x="2447" y="14223"/>
                  </a:cubicBezTo>
                  <a:cubicBezTo>
                    <a:pt x="4013" y="15789"/>
                    <a:pt x="6100" y="16637"/>
                    <a:pt x="8318" y="16637"/>
                  </a:cubicBezTo>
                  <a:cubicBezTo>
                    <a:pt x="10536" y="16637"/>
                    <a:pt x="12657" y="15789"/>
                    <a:pt x="14223" y="14223"/>
                  </a:cubicBezTo>
                  <a:cubicBezTo>
                    <a:pt x="17452" y="10961"/>
                    <a:pt x="17452" y="5677"/>
                    <a:pt x="14223" y="2415"/>
                  </a:cubicBezTo>
                  <a:cubicBezTo>
                    <a:pt x="12657" y="849"/>
                    <a:pt x="10536" y="1"/>
                    <a:pt x="8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3401425" y="902750"/>
              <a:ext cx="1361900" cy="1361075"/>
            </a:xfrm>
            <a:custGeom>
              <a:avLst/>
              <a:gdLst/>
              <a:ahLst/>
              <a:cxnLst/>
              <a:rect l="l" t="t" r="r" b="b"/>
              <a:pathLst>
                <a:path w="54476" h="54443" extrusionOk="0">
                  <a:moveTo>
                    <a:pt x="27238" y="6002"/>
                  </a:moveTo>
                  <a:cubicBezTo>
                    <a:pt x="38916" y="6002"/>
                    <a:pt x="48441" y="15527"/>
                    <a:pt x="48441" y="27205"/>
                  </a:cubicBezTo>
                  <a:cubicBezTo>
                    <a:pt x="48441" y="38916"/>
                    <a:pt x="38916" y="48408"/>
                    <a:pt x="27238" y="48408"/>
                  </a:cubicBezTo>
                  <a:cubicBezTo>
                    <a:pt x="15560" y="48408"/>
                    <a:pt x="6035" y="38916"/>
                    <a:pt x="6035" y="27205"/>
                  </a:cubicBezTo>
                  <a:cubicBezTo>
                    <a:pt x="6035" y="15527"/>
                    <a:pt x="15560" y="6002"/>
                    <a:pt x="27238" y="6002"/>
                  </a:cubicBezTo>
                  <a:close/>
                  <a:moveTo>
                    <a:pt x="27238" y="0"/>
                  </a:moveTo>
                  <a:cubicBezTo>
                    <a:pt x="12233" y="0"/>
                    <a:pt x="0" y="12200"/>
                    <a:pt x="0" y="27205"/>
                  </a:cubicBezTo>
                  <a:cubicBezTo>
                    <a:pt x="0" y="42243"/>
                    <a:pt x="12233" y="54443"/>
                    <a:pt x="27238" y="54443"/>
                  </a:cubicBezTo>
                  <a:cubicBezTo>
                    <a:pt x="42243" y="54443"/>
                    <a:pt x="54476" y="42243"/>
                    <a:pt x="54476" y="27205"/>
                  </a:cubicBezTo>
                  <a:cubicBezTo>
                    <a:pt x="54476" y="12200"/>
                    <a:pt x="42243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875225" y="1153100"/>
              <a:ext cx="429800" cy="813075"/>
            </a:xfrm>
            <a:custGeom>
              <a:avLst/>
              <a:gdLst/>
              <a:ahLst/>
              <a:cxnLst/>
              <a:rect l="l" t="t" r="r" b="b"/>
              <a:pathLst>
                <a:path w="17192" h="32523" extrusionOk="0">
                  <a:moveTo>
                    <a:pt x="5774" y="0"/>
                  </a:moveTo>
                  <a:cubicBezTo>
                    <a:pt x="5676" y="0"/>
                    <a:pt x="5611" y="66"/>
                    <a:pt x="5611" y="196"/>
                  </a:cubicBezTo>
                  <a:lnTo>
                    <a:pt x="5611" y="5285"/>
                  </a:lnTo>
                  <a:cubicBezTo>
                    <a:pt x="4665" y="5644"/>
                    <a:pt x="3719" y="6166"/>
                    <a:pt x="2773" y="6818"/>
                  </a:cubicBezTo>
                  <a:cubicBezTo>
                    <a:pt x="1827" y="7503"/>
                    <a:pt x="1142" y="8253"/>
                    <a:pt x="718" y="9036"/>
                  </a:cubicBezTo>
                  <a:cubicBezTo>
                    <a:pt x="327" y="9852"/>
                    <a:pt x="131" y="10830"/>
                    <a:pt x="131" y="12037"/>
                  </a:cubicBezTo>
                  <a:cubicBezTo>
                    <a:pt x="131" y="13212"/>
                    <a:pt x="425" y="14223"/>
                    <a:pt x="1044" y="15071"/>
                  </a:cubicBezTo>
                  <a:cubicBezTo>
                    <a:pt x="2154" y="16571"/>
                    <a:pt x="3948" y="17615"/>
                    <a:pt x="6427" y="18170"/>
                  </a:cubicBezTo>
                  <a:lnTo>
                    <a:pt x="9460" y="18855"/>
                  </a:lnTo>
                  <a:cubicBezTo>
                    <a:pt x="10374" y="19050"/>
                    <a:pt x="11157" y="19311"/>
                    <a:pt x="11776" y="19638"/>
                  </a:cubicBezTo>
                  <a:cubicBezTo>
                    <a:pt x="12396" y="19964"/>
                    <a:pt x="12722" y="20421"/>
                    <a:pt x="12722" y="21073"/>
                  </a:cubicBezTo>
                  <a:cubicBezTo>
                    <a:pt x="12722" y="22182"/>
                    <a:pt x="12005" y="22965"/>
                    <a:pt x="10569" y="23422"/>
                  </a:cubicBezTo>
                  <a:cubicBezTo>
                    <a:pt x="9950" y="23585"/>
                    <a:pt x="9036" y="23683"/>
                    <a:pt x="7829" y="23683"/>
                  </a:cubicBezTo>
                  <a:cubicBezTo>
                    <a:pt x="6101" y="23683"/>
                    <a:pt x="4535" y="23291"/>
                    <a:pt x="3165" y="22476"/>
                  </a:cubicBezTo>
                  <a:cubicBezTo>
                    <a:pt x="1762" y="21660"/>
                    <a:pt x="718" y="20518"/>
                    <a:pt x="1" y="19083"/>
                  </a:cubicBezTo>
                  <a:lnTo>
                    <a:pt x="1" y="25183"/>
                  </a:lnTo>
                  <a:cubicBezTo>
                    <a:pt x="1860" y="26325"/>
                    <a:pt x="3785" y="27173"/>
                    <a:pt x="5774" y="27760"/>
                  </a:cubicBezTo>
                  <a:lnTo>
                    <a:pt x="5840" y="32392"/>
                  </a:lnTo>
                  <a:cubicBezTo>
                    <a:pt x="5840" y="32490"/>
                    <a:pt x="5872" y="32522"/>
                    <a:pt x="5970" y="32522"/>
                  </a:cubicBezTo>
                  <a:lnTo>
                    <a:pt x="9917" y="32522"/>
                  </a:lnTo>
                  <a:cubicBezTo>
                    <a:pt x="10015" y="32522"/>
                    <a:pt x="10080" y="32457"/>
                    <a:pt x="10080" y="32327"/>
                  </a:cubicBezTo>
                  <a:lnTo>
                    <a:pt x="10080" y="28086"/>
                  </a:lnTo>
                  <a:cubicBezTo>
                    <a:pt x="12657" y="27238"/>
                    <a:pt x="14549" y="26031"/>
                    <a:pt x="15723" y="24531"/>
                  </a:cubicBezTo>
                  <a:cubicBezTo>
                    <a:pt x="16702" y="23291"/>
                    <a:pt x="17191" y="22084"/>
                    <a:pt x="17191" y="20877"/>
                  </a:cubicBezTo>
                  <a:cubicBezTo>
                    <a:pt x="17191" y="18561"/>
                    <a:pt x="16115" y="16865"/>
                    <a:pt x="13929" y="15821"/>
                  </a:cubicBezTo>
                  <a:cubicBezTo>
                    <a:pt x="12983" y="15364"/>
                    <a:pt x="12005" y="15006"/>
                    <a:pt x="10928" y="14777"/>
                  </a:cubicBezTo>
                  <a:cubicBezTo>
                    <a:pt x="9852" y="14549"/>
                    <a:pt x="8841" y="14321"/>
                    <a:pt x="7927" y="14125"/>
                  </a:cubicBezTo>
                  <a:cubicBezTo>
                    <a:pt x="6981" y="13897"/>
                    <a:pt x="6198" y="13603"/>
                    <a:pt x="5579" y="13212"/>
                  </a:cubicBezTo>
                  <a:cubicBezTo>
                    <a:pt x="4959" y="12853"/>
                    <a:pt x="4665" y="12298"/>
                    <a:pt x="4665" y="11515"/>
                  </a:cubicBezTo>
                  <a:cubicBezTo>
                    <a:pt x="4665" y="10732"/>
                    <a:pt x="4959" y="10178"/>
                    <a:pt x="5579" y="9917"/>
                  </a:cubicBezTo>
                  <a:cubicBezTo>
                    <a:pt x="6198" y="9656"/>
                    <a:pt x="6949" y="9525"/>
                    <a:pt x="7829" y="9525"/>
                  </a:cubicBezTo>
                  <a:cubicBezTo>
                    <a:pt x="10798" y="9525"/>
                    <a:pt x="13277" y="10439"/>
                    <a:pt x="15201" y="12331"/>
                  </a:cubicBezTo>
                  <a:lnTo>
                    <a:pt x="15201" y="7112"/>
                  </a:lnTo>
                  <a:cubicBezTo>
                    <a:pt x="14484" y="6296"/>
                    <a:pt x="12722" y="5709"/>
                    <a:pt x="9917" y="5350"/>
                  </a:cubicBezTo>
                  <a:lnTo>
                    <a:pt x="9917" y="131"/>
                  </a:lnTo>
                  <a:cubicBezTo>
                    <a:pt x="9917" y="33"/>
                    <a:pt x="9852" y="0"/>
                    <a:pt x="9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99800" y="238125"/>
              <a:ext cx="4000850" cy="2201050"/>
            </a:xfrm>
            <a:custGeom>
              <a:avLst/>
              <a:gdLst/>
              <a:ahLst/>
              <a:cxnLst/>
              <a:rect l="l" t="t" r="r" b="b"/>
              <a:pathLst>
                <a:path w="160034" h="88042" extrusionOk="0">
                  <a:moveTo>
                    <a:pt x="131425" y="6035"/>
                  </a:moveTo>
                  <a:lnTo>
                    <a:pt x="131425" y="9525"/>
                  </a:lnTo>
                  <a:lnTo>
                    <a:pt x="11972" y="9525"/>
                  </a:lnTo>
                  <a:lnTo>
                    <a:pt x="11972" y="62434"/>
                  </a:lnTo>
                  <a:lnTo>
                    <a:pt x="6035" y="62434"/>
                  </a:lnTo>
                  <a:lnTo>
                    <a:pt x="6035" y="6035"/>
                  </a:lnTo>
                  <a:close/>
                  <a:moveTo>
                    <a:pt x="143430" y="15527"/>
                  </a:moveTo>
                  <a:lnTo>
                    <a:pt x="143430" y="19572"/>
                  </a:lnTo>
                  <a:lnTo>
                    <a:pt x="22573" y="19572"/>
                  </a:lnTo>
                  <a:lnTo>
                    <a:pt x="22573" y="71927"/>
                  </a:lnTo>
                  <a:lnTo>
                    <a:pt x="18006" y="71927"/>
                  </a:lnTo>
                  <a:lnTo>
                    <a:pt x="18006" y="15527"/>
                  </a:lnTo>
                  <a:close/>
                  <a:moveTo>
                    <a:pt x="153998" y="25607"/>
                  </a:moveTo>
                  <a:lnTo>
                    <a:pt x="153998" y="82006"/>
                  </a:lnTo>
                  <a:lnTo>
                    <a:pt x="28608" y="82006"/>
                  </a:lnTo>
                  <a:lnTo>
                    <a:pt x="28608" y="25607"/>
                  </a:lnTo>
                  <a:close/>
                  <a:moveTo>
                    <a:pt x="0" y="0"/>
                  </a:moveTo>
                  <a:lnTo>
                    <a:pt x="0" y="68436"/>
                  </a:lnTo>
                  <a:lnTo>
                    <a:pt x="11972" y="68436"/>
                  </a:lnTo>
                  <a:lnTo>
                    <a:pt x="11972" y="77961"/>
                  </a:lnTo>
                  <a:lnTo>
                    <a:pt x="22573" y="77961"/>
                  </a:lnTo>
                  <a:lnTo>
                    <a:pt x="22573" y="88041"/>
                  </a:lnTo>
                  <a:lnTo>
                    <a:pt x="160033" y="88041"/>
                  </a:lnTo>
                  <a:lnTo>
                    <a:pt x="160033" y="19572"/>
                  </a:lnTo>
                  <a:lnTo>
                    <a:pt x="149432" y="19572"/>
                  </a:lnTo>
                  <a:lnTo>
                    <a:pt x="149432" y="9525"/>
                  </a:lnTo>
                  <a:lnTo>
                    <a:pt x="137460" y="9525"/>
                  </a:lnTo>
                  <a:lnTo>
                    <a:pt x="137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099900" y="266585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007350" y="4859525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0" y="1"/>
                  </a:moveTo>
                  <a:lnTo>
                    <a:pt x="0" y="6590"/>
                  </a:lnTo>
                  <a:lnTo>
                    <a:pt x="6002" y="6590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83500" y="430417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547000" y="510662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432000" y="11213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3" y="6557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309675" y="2403250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03" y="6590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0" y="1680556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CƠ SỞ DỮ LIỆU CỦA HỆ THỐNG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708809" y="2346042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 err="1">
                <a:latin typeface="+mj-lt"/>
              </a:rPr>
              <a:t>Để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nắm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được</a:t>
            </a:r>
            <a:r>
              <a:rPr lang="vi-VN" sz="1400" dirty="0">
                <a:latin typeface="+mj-lt"/>
              </a:rPr>
              <a:t> yêu </a:t>
            </a:r>
            <a:r>
              <a:rPr lang="vi-VN" sz="1400" dirty="0" err="1">
                <a:latin typeface="+mj-lt"/>
              </a:rPr>
              <a:t>cầu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của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bài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toán</a:t>
            </a:r>
            <a:r>
              <a:rPr lang="vi-VN" sz="1400" dirty="0">
                <a:latin typeface="+mj-lt"/>
              </a:rPr>
              <a:t>, </a:t>
            </a:r>
            <a:r>
              <a:rPr lang="vi-VN" sz="1400" dirty="0" err="1">
                <a:latin typeface="+mj-lt"/>
              </a:rPr>
              <a:t>chúng</a:t>
            </a:r>
            <a:r>
              <a:rPr lang="vi-VN" sz="1400" dirty="0">
                <a:latin typeface="+mj-lt"/>
              </a:rPr>
              <a:t> ta </a:t>
            </a: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hiểu</a:t>
            </a:r>
            <a:r>
              <a:rPr lang="vi-VN" sz="1400" dirty="0">
                <a:latin typeface="+mj-lt"/>
              </a:rPr>
              <a:t> </a:t>
            </a:r>
            <a:r>
              <a:rPr lang="en-US" dirty="0">
                <a:latin typeface="+mj-lt"/>
              </a:rPr>
              <a:t>R</a:t>
            </a:r>
            <a:r>
              <a:rPr lang="vi-VN" sz="1400" dirty="0">
                <a:latin typeface="+mj-lt"/>
              </a:rPr>
              <a:t>õ </a:t>
            </a:r>
            <a:r>
              <a:rPr lang="vi-VN" sz="1400" dirty="0" err="1">
                <a:latin typeface="+mj-lt"/>
              </a:rPr>
              <a:t>về</a:t>
            </a:r>
            <a:r>
              <a:rPr lang="vi-VN" sz="1400" dirty="0">
                <a:latin typeface="+mj-lt"/>
              </a:rPr>
              <a:t> cơ </a:t>
            </a:r>
            <a:r>
              <a:rPr lang="vi-VN" sz="1400" dirty="0" err="1">
                <a:latin typeface="+mj-lt"/>
              </a:rPr>
              <a:t>sở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dữ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liệu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bài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toán</a:t>
            </a:r>
            <a:r>
              <a:rPr lang="en-US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. Ở đây em xin đưa ra </a:t>
            </a:r>
            <a:r>
              <a:rPr lang="vi-VN" sz="1400" dirty="0" err="1">
                <a:latin typeface="+mj-lt"/>
              </a:rPr>
              <a:t>những</a:t>
            </a:r>
            <a:r>
              <a:rPr lang="vi-VN" sz="1400" dirty="0">
                <a:latin typeface="+mj-lt"/>
              </a:rPr>
              <a:t> thông tin </a:t>
            </a:r>
            <a:r>
              <a:rPr lang="vi-VN" sz="1400" dirty="0" err="1">
                <a:latin typeface="+mj-lt"/>
              </a:rPr>
              <a:t>mà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phần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mềm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quản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lý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điểm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có</a:t>
            </a:r>
            <a:r>
              <a:rPr lang="vi-VN" sz="1400" dirty="0">
                <a:latin typeface="+mj-lt"/>
              </a:rPr>
              <a:t> như sau:</a:t>
            </a:r>
            <a:endParaRPr sz="1400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B8D3A1-7202-43D2-BF11-F8280BCED558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4232902" y="1298401"/>
            <a:ext cx="2671500" cy="647700"/>
          </a:xfrm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khoản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3470A-E61C-42E3-A213-72FD4F3E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23" y="2514874"/>
            <a:ext cx="5841077" cy="121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1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/>
          <p:nvPr/>
        </p:nvSpPr>
        <p:spPr>
          <a:xfrm>
            <a:off x="1866900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Google Shape;374;p35"/>
          <p:cNvSpPr txBox="1">
            <a:spLocks noGrp="1"/>
          </p:cNvSpPr>
          <p:nvPr>
            <p:ph type="ctrTitle"/>
          </p:nvPr>
        </p:nvSpPr>
        <p:spPr>
          <a:xfrm>
            <a:off x="280457" y="1625550"/>
            <a:ext cx="2116961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Sơ đồ liên kết</a:t>
            </a:r>
            <a:br>
              <a:rPr lang="en" sz="2000" dirty="0"/>
            </a:b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38238B-F8C3-4A04-A1C9-DF389FD97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18" y="192100"/>
            <a:ext cx="6542187" cy="36345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 GIAO DIỆN</a:t>
            </a:r>
            <a:endParaRPr dirty="0"/>
          </a:p>
        </p:txBody>
      </p:sp>
      <p:sp>
        <p:nvSpPr>
          <p:cNvPr id="365" name="Google Shape;365;p34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36"/>
          <p:cNvSpPr txBox="1"/>
          <p:nvPr/>
        </p:nvSpPr>
        <p:spPr>
          <a:xfrm flipH="1">
            <a:off x="488719" y="4244895"/>
            <a:ext cx="482094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Form </a:t>
            </a:r>
            <a:r>
              <a:rPr lang="en-US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Đăng</a:t>
            </a:r>
            <a:r>
              <a:rPr lang="en-US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Nhập</a:t>
            </a:r>
            <a:r>
              <a:rPr lang="en-US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– Form </a:t>
            </a:r>
            <a:r>
              <a:rPr lang="en-US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chạy</a:t>
            </a:r>
            <a:r>
              <a:rPr lang="en-US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đầu</a:t>
            </a:r>
            <a:r>
              <a:rPr lang="en-US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tiên</a:t>
            </a:r>
            <a:r>
              <a:rPr lang="en-US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của</a:t>
            </a:r>
            <a:r>
              <a:rPr lang="en-US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phần</a:t>
            </a:r>
            <a:r>
              <a:rPr lang="en-US" sz="13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3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mềm</a:t>
            </a:r>
            <a:endParaRPr sz="13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82" name="Google Shape;382;p36"/>
          <p:cNvSpPr txBox="1">
            <a:spLocks noGrp="1"/>
          </p:cNvSpPr>
          <p:nvPr>
            <p:ph type="ctrTitle"/>
          </p:nvPr>
        </p:nvSpPr>
        <p:spPr>
          <a:xfrm>
            <a:off x="7115730" y="397652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 err="1">
                <a:latin typeface="+mj-lt"/>
              </a:rPr>
              <a:t>Màn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hình</a:t>
            </a:r>
            <a:r>
              <a:rPr lang="vi-VN" sz="1600" dirty="0">
                <a:latin typeface="+mj-lt"/>
              </a:rPr>
              <a:t> đăng </a:t>
            </a:r>
            <a:r>
              <a:rPr lang="vi-VN" sz="1600" dirty="0" err="1">
                <a:latin typeface="+mj-lt"/>
              </a:rPr>
              <a:t>nhập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được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hiển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thị</a:t>
            </a:r>
            <a:r>
              <a:rPr lang="vi-VN" sz="1600" dirty="0">
                <a:latin typeface="+mj-lt"/>
              </a:rPr>
              <a:t> sau khi </a:t>
            </a:r>
            <a:r>
              <a:rPr lang="vi-VN" sz="1600" dirty="0" err="1">
                <a:latin typeface="+mj-lt"/>
              </a:rPr>
              <a:t>khởi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chạy</a:t>
            </a:r>
            <a:r>
              <a:rPr lang="vi-VN" sz="1600" dirty="0">
                <a:latin typeface="+mj-lt"/>
              </a:rPr>
              <a:t> chương </a:t>
            </a:r>
            <a:r>
              <a:rPr lang="vi-VN" sz="1600" dirty="0" err="1">
                <a:latin typeface="+mj-lt"/>
              </a:rPr>
              <a:t>trình</a:t>
            </a:r>
            <a:r>
              <a:rPr lang="vi-VN" sz="1600" dirty="0">
                <a:latin typeface="+mj-lt"/>
              </a:rPr>
              <a:t> như </a:t>
            </a:r>
            <a:r>
              <a:rPr lang="vi-VN" sz="1600" dirty="0" err="1">
                <a:latin typeface="+mj-lt"/>
              </a:rPr>
              <a:t>hình</a:t>
            </a:r>
            <a:r>
              <a:rPr lang="vi-VN" sz="1600" dirty="0">
                <a:latin typeface="+mj-lt"/>
              </a:rPr>
              <a:t> bên:</a:t>
            </a:r>
            <a:br>
              <a:rPr lang="vi-VN" sz="1600" dirty="0">
                <a:latin typeface="+mj-lt"/>
              </a:rPr>
            </a:br>
            <a:r>
              <a:rPr lang="vi-VN" sz="1600" dirty="0">
                <a:latin typeface="+mj-lt"/>
              </a:rPr>
              <a:t>-</a:t>
            </a:r>
            <a:r>
              <a:rPr lang="vi-VN" sz="1600" dirty="0" err="1">
                <a:latin typeface="+mj-lt"/>
              </a:rPr>
              <a:t>Có</a:t>
            </a:r>
            <a:r>
              <a:rPr lang="vi-VN" sz="1600" dirty="0">
                <a:latin typeface="+mj-lt"/>
              </a:rPr>
              <a:t> 2 </a:t>
            </a:r>
            <a:r>
              <a:rPr lang="vi-VN" sz="1600" dirty="0" err="1">
                <a:latin typeface="+mj-lt"/>
              </a:rPr>
              <a:t>textfield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để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người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dùng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nhập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các</a:t>
            </a:r>
            <a:r>
              <a:rPr lang="vi-VN" sz="1600" dirty="0">
                <a:latin typeface="+mj-lt"/>
              </a:rPr>
              <a:t> thông tin đăng </a:t>
            </a:r>
            <a:r>
              <a:rPr lang="vi-VN" sz="1600" dirty="0" err="1">
                <a:latin typeface="+mj-lt"/>
              </a:rPr>
              <a:t>nhập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và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button</a:t>
            </a:r>
            <a:r>
              <a:rPr lang="vi-VN" sz="1600" dirty="0">
                <a:latin typeface="+mj-lt"/>
              </a:rPr>
              <a:t> “Đăng </a:t>
            </a:r>
            <a:r>
              <a:rPr lang="vi-VN" sz="1600" dirty="0" err="1">
                <a:latin typeface="+mj-lt"/>
              </a:rPr>
              <a:t>nhập</a:t>
            </a:r>
            <a:r>
              <a:rPr lang="vi-VN" sz="1600" dirty="0">
                <a:latin typeface="+mj-lt"/>
              </a:rPr>
              <a:t>” </a:t>
            </a:r>
            <a:r>
              <a:rPr lang="vi-VN" sz="1600" dirty="0" err="1">
                <a:latin typeface="+mj-lt"/>
              </a:rPr>
              <a:t>thực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hiện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chức</a:t>
            </a:r>
            <a:r>
              <a:rPr lang="vi-VN" sz="1600" dirty="0">
                <a:latin typeface="+mj-lt"/>
              </a:rPr>
              <a:t> năng </a:t>
            </a:r>
            <a:r>
              <a:rPr lang="vi-VN" sz="1600" dirty="0" err="1">
                <a:latin typeface="+mj-lt"/>
              </a:rPr>
              <a:t>xử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lý</a:t>
            </a:r>
            <a:r>
              <a:rPr lang="vi-VN" sz="1600" dirty="0">
                <a:latin typeface="+mj-lt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5BACD-A635-4812-9100-91822AF86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1" y="320046"/>
            <a:ext cx="5390758" cy="32453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36"/>
          <p:cNvSpPr txBox="1"/>
          <p:nvPr/>
        </p:nvSpPr>
        <p:spPr>
          <a:xfrm flipH="1">
            <a:off x="3785170" y="3864242"/>
            <a:ext cx="482094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Form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giao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diện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chính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của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phần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mềm</a:t>
            </a:r>
            <a:endParaRPr sz="18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09883-CB17-44DF-AFFD-7A870D54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47" y="200117"/>
            <a:ext cx="6514000" cy="36641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2202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36"/>
          <p:cNvSpPr txBox="1"/>
          <p:nvPr/>
        </p:nvSpPr>
        <p:spPr>
          <a:xfrm flipH="1">
            <a:off x="3785170" y="3864242"/>
            <a:ext cx="482094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Form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Học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Viên</a:t>
            </a:r>
            <a:endParaRPr lang="en-US" sz="18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6C904-80B4-43C5-ACDB-C65DBC8D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69" y="175452"/>
            <a:ext cx="6557849" cy="3688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1C33-1CE2-4E1D-AB46-3AE102901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968" y="318502"/>
            <a:ext cx="1799411" cy="316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F4029A-347E-4AB0-9B1D-27D43CFA721E}"/>
              </a:ext>
            </a:extLst>
          </p:cNvPr>
          <p:cNvSpPr txBox="1"/>
          <p:nvPr/>
        </p:nvSpPr>
        <p:spPr>
          <a:xfrm>
            <a:off x="6798569" y="675450"/>
            <a:ext cx="2078810" cy="19926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chính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thể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qua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button:</a:t>
            </a:r>
          </a:p>
          <a:p>
            <a:pPr marL="0" marR="0" indent="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Chức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năng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Thêm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Báo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Cáo</a:t>
            </a:r>
            <a:r>
              <a:rPr lang="en-US" sz="1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xuất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bên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dưới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thành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file</a:t>
            </a:r>
            <a:r>
              <a:rPr lang="vi-V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excel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01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36"/>
          <p:cNvSpPr txBox="1"/>
          <p:nvPr/>
        </p:nvSpPr>
        <p:spPr>
          <a:xfrm flipH="1">
            <a:off x="3785170" y="3864242"/>
            <a:ext cx="482094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Form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Khóa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Học</a:t>
            </a:r>
            <a:endParaRPr lang="en-US" sz="18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B51E6-1370-4F5E-8B53-18B02A4B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4" y="99892"/>
            <a:ext cx="6692178" cy="376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33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6"/>
          <p:cNvSpPr/>
          <p:nvPr/>
        </p:nvSpPr>
        <p:spPr>
          <a:xfrm flipH="1">
            <a:off x="-1004887" y="-447675"/>
            <a:ext cx="8239125" cy="4857750"/>
          </a:xfrm>
          <a:custGeom>
            <a:avLst/>
            <a:gdLst/>
            <a:ahLst/>
            <a:cxnLst/>
            <a:rect l="l" t="t" r="r" b="b"/>
            <a:pathLst>
              <a:path w="329565" h="194310" extrusionOk="0">
                <a:moveTo>
                  <a:pt x="0" y="0"/>
                </a:moveTo>
                <a:lnTo>
                  <a:pt x="33147" y="107442"/>
                </a:lnTo>
                <a:lnTo>
                  <a:pt x="74295" y="118110"/>
                </a:lnTo>
                <a:lnTo>
                  <a:pt x="134493" y="194310"/>
                </a:lnTo>
                <a:lnTo>
                  <a:pt x="329565" y="180594"/>
                </a:lnTo>
                <a:lnTo>
                  <a:pt x="308229" y="11430"/>
                </a:lnTo>
                <a:close/>
              </a:path>
            </a:pathLst>
          </a:cu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0" name="Google Shape;380;p36"/>
          <p:cNvSpPr txBox="1"/>
          <p:nvPr/>
        </p:nvSpPr>
        <p:spPr>
          <a:xfrm flipH="1">
            <a:off x="4123268" y="4317600"/>
            <a:ext cx="4820947" cy="6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Form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Thống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Kê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Dữ</a:t>
            </a:r>
            <a:r>
              <a:rPr lang="en-US" sz="1800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Liệu</a:t>
            </a:r>
            <a:endParaRPr lang="en-US" sz="1800" b="1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69227-B55F-422E-804A-F42787D2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23" y="181200"/>
            <a:ext cx="7840133" cy="4410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95D89B-CA9A-437D-916E-9772A672A024}"/>
              </a:ext>
            </a:extLst>
          </p:cNvPr>
          <p:cNvSpPr txBox="1"/>
          <p:nvPr/>
        </p:nvSpPr>
        <p:spPr>
          <a:xfrm>
            <a:off x="710774" y="4622899"/>
            <a:ext cx="50791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Hiển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thị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thống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kê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quát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nhất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về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những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thông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tin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liên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86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TABLE OF CONTENTS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</a:t>
            </a:r>
            <a:endParaRPr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CƠ SỞ LÝ THUYẾT</a:t>
            </a:r>
            <a:endParaRPr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PHÂN TÍCH VÀ THIẾT KẾ HỆ THỐNG</a:t>
            </a:r>
            <a:endParaRPr dirty="0"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4" name="Google Shape;134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 GIAO DIỆN</a:t>
            </a:r>
            <a:endParaRPr dirty="0"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9" name="Google Shape;139;p2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LUẬN</a:t>
            </a:r>
            <a:endParaRPr dirty="0"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18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41" name="Google Shape;141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 LUẬN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dirty="0"/>
          </a:p>
        </p:txBody>
      </p:sp>
      <p:sp>
        <p:nvSpPr>
          <p:cNvPr id="389" name="Google Shape;389;p37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3"/>
          <p:cNvSpPr/>
          <p:nvPr/>
        </p:nvSpPr>
        <p:spPr>
          <a:xfrm rot="-194701">
            <a:off x="122490" y="468295"/>
            <a:ext cx="2983784" cy="2584749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3"/>
          <p:cNvSpPr/>
          <p:nvPr/>
        </p:nvSpPr>
        <p:spPr>
          <a:xfrm rot="914792">
            <a:off x="6308390" y="2648494"/>
            <a:ext cx="2283885" cy="197801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p33"/>
          <p:cNvPicPr preferRelativeResize="0"/>
          <p:nvPr/>
        </p:nvPicPr>
        <p:blipFill rotWithShape="1">
          <a:blip r:embed="rId3">
            <a:alphaModFix/>
          </a:blip>
          <a:srcRect l="26998" t="2746" r="42949" b="21798"/>
          <a:stretch/>
        </p:blipFill>
        <p:spPr>
          <a:xfrm>
            <a:off x="2724000" y="-5250"/>
            <a:ext cx="3695998" cy="5222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66;p42">
            <a:extLst>
              <a:ext uri="{FF2B5EF4-FFF2-40B4-BE49-F238E27FC236}">
                <a16:creationId xmlns:a16="http://schemas.microsoft.com/office/drawing/2014/main" id="{6E07BA0C-BC04-4DF2-AF07-B0A3C974554F}"/>
              </a:ext>
            </a:extLst>
          </p:cNvPr>
          <p:cNvSpPr txBox="1">
            <a:spLocks/>
          </p:cNvSpPr>
          <p:nvPr/>
        </p:nvSpPr>
        <p:spPr>
          <a:xfrm>
            <a:off x="-877300" y="60284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 </a:t>
            </a:r>
            <a:r>
              <a:rPr lang="vi-VN" sz="1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11" name="Google Shape;467;p42">
            <a:extLst>
              <a:ext uri="{FF2B5EF4-FFF2-40B4-BE49-F238E27FC236}">
                <a16:creationId xmlns:a16="http://schemas.microsoft.com/office/drawing/2014/main" id="{D35597ED-160B-4890-A1BC-B1101002A9AA}"/>
              </a:ext>
            </a:extLst>
          </p:cNvPr>
          <p:cNvSpPr txBox="1">
            <a:spLocks/>
          </p:cNvSpPr>
          <p:nvPr/>
        </p:nvSpPr>
        <p:spPr>
          <a:xfrm>
            <a:off x="391701" y="1138822"/>
            <a:ext cx="2222986" cy="14673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300"/>
              </a:spcBef>
            </a:pPr>
            <a:r>
              <a:rPr lang="vi-VN" sz="1600" dirty="0" err="1">
                <a:solidFill>
                  <a:schemeClr val="dk1"/>
                </a:solidFill>
                <a:latin typeface="+mj-lt"/>
              </a:rPr>
              <a:t>Phần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mềm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quản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lí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sinh viên cơ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bản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đã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hoàn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thành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được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những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công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việc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sau:</a:t>
            </a:r>
          </a:p>
          <a:p>
            <a:pPr>
              <a:spcBef>
                <a:spcPts val="300"/>
              </a:spcBef>
            </a:pPr>
            <a:r>
              <a:rPr lang="vi-VN" sz="1600" dirty="0">
                <a:solidFill>
                  <a:schemeClr val="dk1"/>
                </a:solidFill>
                <a:latin typeface="+mj-lt"/>
              </a:rPr>
              <a:t>        + 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Đã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đưa ra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một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số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chức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năng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phù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hợp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với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yêu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cầu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cần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thiết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để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quản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lí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sinh viên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hiệu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quả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và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chặt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chẽ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hơn.</a:t>
            </a:r>
          </a:p>
          <a:p>
            <a:pPr>
              <a:spcBef>
                <a:spcPts val="300"/>
              </a:spcBef>
            </a:pPr>
            <a:r>
              <a:rPr lang="vi-VN" sz="1600" dirty="0">
                <a:solidFill>
                  <a:schemeClr val="dk1"/>
                </a:solidFill>
                <a:latin typeface="+mj-lt"/>
              </a:rPr>
              <a:t>          + 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Cấu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trúc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dữ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liệu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tương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đối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đầy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đủ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và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gần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gũi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với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thực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tế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giúp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việc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nắm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bắt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một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cách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dễ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 </a:t>
            </a:r>
            <a:r>
              <a:rPr lang="vi-VN" sz="1600" dirty="0" err="1">
                <a:solidFill>
                  <a:schemeClr val="dk1"/>
                </a:solidFill>
                <a:latin typeface="+mj-lt"/>
              </a:rPr>
              <a:t>dàng</a:t>
            </a:r>
            <a:r>
              <a:rPr lang="vi-VN" sz="1600" dirty="0">
                <a:solidFill>
                  <a:schemeClr val="dk1"/>
                </a:solidFill>
                <a:latin typeface="+mj-lt"/>
              </a:rPr>
              <a:t>.</a:t>
            </a:r>
          </a:p>
        </p:txBody>
      </p:sp>
      <p:sp>
        <p:nvSpPr>
          <p:cNvPr id="12" name="Google Shape;466;p42">
            <a:extLst>
              <a:ext uri="{FF2B5EF4-FFF2-40B4-BE49-F238E27FC236}">
                <a16:creationId xmlns:a16="http://schemas.microsoft.com/office/drawing/2014/main" id="{441C12D4-B402-4E33-B325-E406FB8E5C83}"/>
              </a:ext>
            </a:extLst>
          </p:cNvPr>
          <p:cNvSpPr txBox="1">
            <a:spLocks/>
          </p:cNvSpPr>
          <p:nvPr/>
        </p:nvSpPr>
        <p:spPr>
          <a:xfrm>
            <a:off x="6503983" y="602840"/>
            <a:ext cx="298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Sans ExtraBold"/>
              <a:buNone/>
              <a:defRPr sz="1400" b="0" i="0" u="none" strike="noStrike" cap="none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Nhược</a:t>
            </a: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800" b="1" dirty="0" err="1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vi-VN" sz="18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DFFD7-A14E-4333-8DA7-BEB3887BC60F}"/>
              </a:ext>
            </a:extLst>
          </p:cNvPr>
          <p:cNvSpPr txBox="1"/>
          <p:nvPr/>
        </p:nvSpPr>
        <p:spPr>
          <a:xfrm>
            <a:off x="6541539" y="1291940"/>
            <a:ext cx="252501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r"/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Trong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xây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giao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ưu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>
            <a:spLocks noGrp="1"/>
          </p:cNvSpPr>
          <p:nvPr>
            <p:ph type="ctrTitle"/>
          </p:nvPr>
        </p:nvSpPr>
        <p:spPr>
          <a:xfrm flipH="1">
            <a:off x="4127524" y="1303867"/>
            <a:ext cx="3264516" cy="14215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Xin cảm ơn thầy đã lắng nghe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ctrTitle"/>
          </p:nvPr>
        </p:nvSpPr>
        <p:spPr>
          <a:xfrm flipH="1">
            <a:off x="1889225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QUAN</a:t>
            </a:r>
            <a:endParaRPr dirty="0"/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-4362575" y="-437650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56" name="Google Shape;156;p25"/>
          <p:cNvSpPr txBox="1">
            <a:spLocks noGrp="1"/>
          </p:cNvSpPr>
          <p:nvPr>
            <p:ph type="ctrTitle"/>
          </p:nvPr>
        </p:nvSpPr>
        <p:spPr>
          <a:xfrm>
            <a:off x="13760" y="735064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>
                <a:solidFill>
                  <a:schemeClr val="lt1"/>
                </a:solidFill>
              </a:rPr>
              <a:t>1st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Lý do chọn đề tài</a:t>
            </a:r>
            <a:b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800" dirty="0">
              <a:solidFill>
                <a:schemeClr val="lt1"/>
              </a:solidFill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277160" y="1609744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>
                <a:solidFill>
                  <a:schemeClr val="lt1"/>
                </a:solidFill>
              </a:rPr>
              <a:t>“</a:t>
            </a:r>
            <a:r>
              <a:rPr lang="vi-VN" sz="1400" dirty="0" err="1">
                <a:solidFill>
                  <a:schemeClr val="lt1"/>
                </a:solidFill>
              </a:rPr>
              <a:t>Quản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lý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học</a:t>
            </a:r>
            <a:r>
              <a:rPr lang="vi-VN" sz="1400" dirty="0">
                <a:solidFill>
                  <a:schemeClr val="lt1"/>
                </a:solidFill>
              </a:rPr>
              <a:t> viên” luôn </a:t>
            </a:r>
            <a:r>
              <a:rPr lang="vi-VN" sz="1400" dirty="0" err="1">
                <a:solidFill>
                  <a:schemeClr val="lt1"/>
                </a:solidFill>
              </a:rPr>
              <a:t>là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vấn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đề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được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nhà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trường</a:t>
            </a:r>
            <a:r>
              <a:rPr lang="vi-VN" sz="1400" dirty="0">
                <a:solidFill>
                  <a:schemeClr val="lt1"/>
                </a:solidFill>
              </a:rPr>
              <a:t> quan tâm. Trong </a:t>
            </a:r>
            <a:r>
              <a:rPr lang="vi-VN" sz="1400" dirty="0" err="1">
                <a:solidFill>
                  <a:schemeClr val="lt1"/>
                </a:solidFill>
              </a:rPr>
              <a:t>trường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en-US" sz="1400" dirty="0" err="1"/>
              <a:t>đại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vi-VN" sz="1400" dirty="0">
                <a:solidFill>
                  <a:schemeClr val="lt1"/>
                </a:solidFill>
              </a:rPr>
              <a:t>em đang </a:t>
            </a:r>
            <a:r>
              <a:rPr lang="vi-VN" sz="1400" dirty="0" err="1">
                <a:solidFill>
                  <a:schemeClr val="lt1"/>
                </a:solidFill>
              </a:rPr>
              <a:t>học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việc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quản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lý</a:t>
            </a:r>
            <a:r>
              <a:rPr lang="vi-VN" sz="1400" dirty="0">
                <a:solidFill>
                  <a:schemeClr val="lt1"/>
                </a:solidFill>
              </a:rPr>
              <a:t> sinh viên </a:t>
            </a:r>
            <a:r>
              <a:rPr lang="vi-VN" sz="1400" dirty="0" err="1">
                <a:solidFill>
                  <a:schemeClr val="lt1"/>
                </a:solidFill>
              </a:rPr>
              <a:t>vẫn</a:t>
            </a:r>
            <a:r>
              <a:rPr lang="vi-VN" sz="1400" dirty="0">
                <a:solidFill>
                  <a:schemeClr val="lt1"/>
                </a:solidFill>
              </a:rPr>
              <a:t> chưa </a:t>
            </a:r>
            <a:r>
              <a:rPr lang="vi-VN" sz="1400" dirty="0" err="1">
                <a:solidFill>
                  <a:schemeClr val="lt1"/>
                </a:solidFill>
              </a:rPr>
              <a:t>được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hoàn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thiện</a:t>
            </a:r>
            <a:r>
              <a:rPr lang="vi-VN" sz="1400" dirty="0">
                <a:solidFill>
                  <a:schemeClr val="lt1"/>
                </a:solidFill>
              </a:rPr>
              <a:t> đôi khi </a:t>
            </a:r>
            <a:r>
              <a:rPr lang="vi-VN" sz="1400" dirty="0" err="1">
                <a:solidFill>
                  <a:schemeClr val="lt1"/>
                </a:solidFill>
              </a:rPr>
              <a:t>vẫn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còn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những</a:t>
            </a:r>
            <a:r>
              <a:rPr lang="vi-VN" sz="1400" dirty="0">
                <a:solidFill>
                  <a:schemeClr val="lt1"/>
                </a:solidFill>
              </a:rPr>
              <a:t> sai </a:t>
            </a:r>
            <a:r>
              <a:rPr lang="vi-VN" sz="1400" dirty="0" err="1">
                <a:solidFill>
                  <a:schemeClr val="lt1"/>
                </a:solidFill>
              </a:rPr>
              <a:t>sót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về</a:t>
            </a:r>
            <a:r>
              <a:rPr lang="vi-VN" sz="1400" dirty="0">
                <a:solidFill>
                  <a:schemeClr val="lt1"/>
                </a:solidFill>
              </a:rPr>
              <a:t> thông tin sinh viên. </a:t>
            </a:r>
            <a:r>
              <a:rPr lang="vi-VN" sz="1400" dirty="0" err="1">
                <a:solidFill>
                  <a:schemeClr val="lt1"/>
                </a:solidFill>
              </a:rPr>
              <a:t>Những</a:t>
            </a:r>
            <a:r>
              <a:rPr lang="vi-VN" sz="1400" dirty="0">
                <a:solidFill>
                  <a:schemeClr val="lt1"/>
                </a:solidFill>
              </a:rPr>
              <a:t> thông tin </a:t>
            </a:r>
            <a:r>
              <a:rPr lang="vi-VN" sz="1400" dirty="0" err="1">
                <a:solidFill>
                  <a:schemeClr val="lt1"/>
                </a:solidFill>
              </a:rPr>
              <a:t>cũ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và</a:t>
            </a:r>
            <a:r>
              <a:rPr lang="vi-VN" sz="1400" dirty="0">
                <a:solidFill>
                  <a:schemeClr val="lt1"/>
                </a:solidFill>
              </a:rPr>
              <a:t> sai tuy </a:t>
            </a:r>
            <a:r>
              <a:rPr lang="vi-VN" sz="1400" dirty="0" err="1">
                <a:solidFill>
                  <a:schemeClr val="lt1"/>
                </a:solidFill>
              </a:rPr>
              <a:t>đã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được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sửa</a:t>
            </a:r>
            <a:r>
              <a:rPr lang="vi-VN" sz="1400" dirty="0">
                <a:solidFill>
                  <a:schemeClr val="lt1"/>
                </a:solidFill>
              </a:rPr>
              <a:t> nhưng chưa </a:t>
            </a:r>
            <a:r>
              <a:rPr lang="vi-VN" sz="1400" dirty="0" err="1">
                <a:solidFill>
                  <a:schemeClr val="lt1"/>
                </a:solidFill>
              </a:rPr>
              <a:t>đồng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nhất</a:t>
            </a:r>
            <a:r>
              <a:rPr lang="vi-VN" sz="1400" dirty="0">
                <a:solidFill>
                  <a:schemeClr val="lt1"/>
                </a:solidFill>
              </a:rPr>
              <a:t> trong </a:t>
            </a:r>
            <a:r>
              <a:rPr lang="vi-VN" sz="1400" dirty="0" err="1">
                <a:solidFill>
                  <a:schemeClr val="lt1"/>
                </a:solidFill>
              </a:rPr>
              <a:t>giấy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tờ</a:t>
            </a:r>
            <a:r>
              <a:rPr lang="vi-VN" sz="1400" dirty="0">
                <a:solidFill>
                  <a:schemeClr val="lt1"/>
                </a:solidFill>
              </a:rPr>
              <a:t> ở </a:t>
            </a:r>
            <a:r>
              <a:rPr lang="vi-VN" sz="1400" dirty="0" err="1">
                <a:solidFill>
                  <a:schemeClr val="lt1"/>
                </a:solidFill>
              </a:rPr>
              <a:t>các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phòng</a:t>
            </a:r>
            <a:r>
              <a:rPr lang="vi-VN" sz="1400" dirty="0">
                <a:solidFill>
                  <a:schemeClr val="lt1"/>
                </a:solidFill>
              </a:rPr>
              <a:t>, khoa </a:t>
            </a:r>
            <a:r>
              <a:rPr lang="vi-VN" sz="1400" dirty="0" err="1">
                <a:solidFill>
                  <a:schemeClr val="lt1"/>
                </a:solidFill>
              </a:rPr>
              <a:t>tạo</a:t>
            </a:r>
            <a:r>
              <a:rPr lang="vi-VN" sz="1400" dirty="0">
                <a:solidFill>
                  <a:schemeClr val="lt1"/>
                </a:solidFill>
              </a:rPr>
              <a:t> ra </a:t>
            </a:r>
            <a:r>
              <a:rPr lang="vi-VN" sz="1400" dirty="0" err="1">
                <a:solidFill>
                  <a:schemeClr val="lt1"/>
                </a:solidFill>
              </a:rPr>
              <a:t>việc</a:t>
            </a:r>
            <a:r>
              <a:rPr lang="vi-VN" sz="1400" dirty="0">
                <a:solidFill>
                  <a:schemeClr val="lt1"/>
                </a:solidFill>
              </a:rPr>
              <a:t> không </a:t>
            </a:r>
            <a:r>
              <a:rPr lang="vi-VN" sz="1400" dirty="0" err="1">
                <a:solidFill>
                  <a:schemeClr val="lt1"/>
                </a:solidFill>
              </a:rPr>
              <a:t>đồng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nhất</a:t>
            </a:r>
            <a:r>
              <a:rPr lang="vi-VN" sz="1400" dirty="0">
                <a:solidFill>
                  <a:schemeClr val="lt1"/>
                </a:solidFill>
              </a:rPr>
              <a:t> thông tin.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>
                <a:solidFill>
                  <a:schemeClr val="lt1"/>
                </a:solidFill>
              </a:rPr>
              <a:t>      Thêm </a:t>
            </a:r>
            <a:r>
              <a:rPr lang="vi-VN" sz="1400" dirty="0" err="1">
                <a:solidFill>
                  <a:schemeClr val="lt1"/>
                </a:solidFill>
              </a:rPr>
              <a:t>vào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đó</a:t>
            </a:r>
            <a:r>
              <a:rPr lang="vi-VN" sz="1400" dirty="0">
                <a:solidFill>
                  <a:schemeClr val="lt1"/>
                </a:solidFill>
              </a:rPr>
              <a:t> em </a:t>
            </a:r>
            <a:r>
              <a:rPr lang="vi-VN" sz="1400" dirty="0" err="1">
                <a:solidFill>
                  <a:schemeClr val="lt1"/>
                </a:solidFill>
              </a:rPr>
              <a:t>muốn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thể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hiện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đầy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đủ</a:t>
            </a:r>
            <a:r>
              <a:rPr lang="vi-VN" sz="1400" dirty="0">
                <a:solidFill>
                  <a:schemeClr val="lt1"/>
                </a:solidFill>
              </a:rPr>
              <a:t> thông tin </a:t>
            </a:r>
            <a:r>
              <a:rPr lang="vi-VN" sz="1400" dirty="0" err="1">
                <a:solidFill>
                  <a:schemeClr val="lt1"/>
                </a:solidFill>
              </a:rPr>
              <a:t>để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việc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tìm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kiếm</a:t>
            </a:r>
            <a:r>
              <a:rPr lang="vi-VN" sz="1400" dirty="0">
                <a:solidFill>
                  <a:schemeClr val="lt1"/>
                </a:solidFill>
              </a:rPr>
              <a:t>, tra </a:t>
            </a:r>
            <a:r>
              <a:rPr lang="vi-VN" sz="1400" dirty="0" err="1">
                <a:solidFill>
                  <a:schemeClr val="lt1"/>
                </a:solidFill>
              </a:rPr>
              <a:t>cứu</a:t>
            </a:r>
            <a:r>
              <a:rPr lang="vi-VN" sz="1400" dirty="0">
                <a:solidFill>
                  <a:schemeClr val="lt1"/>
                </a:solidFill>
              </a:rPr>
              <a:t> thông tin </a:t>
            </a:r>
            <a:r>
              <a:rPr lang="vi-VN" sz="1400" dirty="0" err="1">
                <a:solidFill>
                  <a:schemeClr val="lt1"/>
                </a:solidFill>
              </a:rPr>
              <a:t>về</a:t>
            </a:r>
            <a:r>
              <a:rPr lang="vi-VN" sz="1400" dirty="0">
                <a:solidFill>
                  <a:schemeClr val="lt1"/>
                </a:solidFill>
              </a:rPr>
              <a:t> sinh viên </a:t>
            </a:r>
            <a:r>
              <a:rPr lang="vi-VN" sz="1400" dirty="0" err="1">
                <a:solidFill>
                  <a:schemeClr val="lt1"/>
                </a:solidFill>
              </a:rPr>
              <a:t>được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đầy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đủ</a:t>
            </a:r>
            <a:r>
              <a:rPr lang="vi-VN" sz="1400" dirty="0">
                <a:solidFill>
                  <a:schemeClr val="lt1"/>
                </a:solidFill>
              </a:rPr>
              <a:t> hơn </a:t>
            </a:r>
            <a:r>
              <a:rPr lang="vi-VN" sz="1400" dirty="0" err="1">
                <a:solidFill>
                  <a:schemeClr val="lt1"/>
                </a:solidFill>
              </a:rPr>
              <a:t>nhằm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tiết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kiệm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thời</a:t>
            </a:r>
            <a:r>
              <a:rPr lang="vi-VN" sz="1400" dirty="0">
                <a:solidFill>
                  <a:schemeClr val="lt1"/>
                </a:solidFill>
              </a:rPr>
              <a:t> gian. </a:t>
            </a:r>
            <a:r>
              <a:rPr lang="vi-VN" sz="1400" dirty="0" err="1">
                <a:solidFill>
                  <a:schemeClr val="lt1"/>
                </a:solidFill>
              </a:rPr>
              <a:t>Vì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vậy</a:t>
            </a:r>
            <a:r>
              <a:rPr lang="vi-VN" sz="1400" dirty="0">
                <a:solidFill>
                  <a:schemeClr val="lt1"/>
                </a:solidFill>
              </a:rPr>
              <a:t> em </a:t>
            </a:r>
            <a:r>
              <a:rPr lang="vi-VN" sz="1400" dirty="0" err="1">
                <a:solidFill>
                  <a:schemeClr val="lt1"/>
                </a:solidFill>
              </a:rPr>
              <a:t>chọn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đề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tài</a:t>
            </a:r>
            <a:r>
              <a:rPr lang="vi-VN" sz="1400" dirty="0">
                <a:solidFill>
                  <a:schemeClr val="lt1"/>
                </a:solidFill>
              </a:rPr>
              <a:t> “</a:t>
            </a:r>
            <a:r>
              <a:rPr lang="vi-VN" sz="1400" dirty="0" err="1">
                <a:solidFill>
                  <a:schemeClr val="lt1"/>
                </a:solidFill>
              </a:rPr>
              <a:t>Quản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lý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en-US" sz="1400" dirty="0" err="1">
                <a:solidFill>
                  <a:schemeClr val="lt1"/>
                </a:solidFill>
              </a:rPr>
              <a:t>học</a:t>
            </a:r>
            <a:r>
              <a:rPr lang="vi-VN" sz="1400" dirty="0">
                <a:solidFill>
                  <a:schemeClr val="lt1"/>
                </a:solidFill>
              </a:rPr>
              <a:t> viên”.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761793" y="619878"/>
            <a:ext cx="3962687" cy="3391188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5103143" y="627735"/>
            <a:ext cx="3679707" cy="3262631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ctrTitle" idx="2"/>
          </p:nvPr>
        </p:nvSpPr>
        <p:spPr>
          <a:xfrm flipH="1">
            <a:off x="436891" y="806634"/>
            <a:ext cx="3778562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2	</a:t>
            </a:r>
            <a:r>
              <a:rPr lang="en-US" sz="1800" dirty="0" err="1">
                <a:solidFill>
                  <a:schemeClr val="lt1"/>
                </a:solidFill>
              </a:rPr>
              <a:t>Mục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  <a:r>
              <a:rPr lang="en-US" sz="1800" dirty="0" err="1">
                <a:solidFill>
                  <a:schemeClr val="lt1"/>
                </a:solidFill>
              </a:rPr>
              <a:t>đích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  <a:r>
              <a:rPr lang="en-US" sz="1800" dirty="0" err="1">
                <a:solidFill>
                  <a:schemeClr val="lt1"/>
                </a:solidFill>
              </a:rPr>
              <a:t>nghiên</a:t>
            </a:r>
            <a:r>
              <a:rPr lang="en-US" sz="1800" dirty="0">
                <a:solidFill>
                  <a:schemeClr val="lt1"/>
                </a:solidFill>
              </a:rPr>
              <a:t> </a:t>
            </a:r>
            <a:r>
              <a:rPr lang="en-US" sz="1800" dirty="0" err="1">
                <a:solidFill>
                  <a:schemeClr val="lt1"/>
                </a:solidFill>
              </a:rPr>
              <a:t>cứu</a:t>
            </a:r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1"/>
          </p:nvPr>
        </p:nvSpPr>
        <p:spPr>
          <a:xfrm flipH="1">
            <a:off x="1442830" y="1283448"/>
            <a:ext cx="2744968" cy="20283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>
                <a:solidFill>
                  <a:schemeClr val="lt1"/>
                </a:solidFill>
              </a:rPr>
              <a:t> Xây </a:t>
            </a:r>
            <a:r>
              <a:rPr lang="vi-VN" sz="1400" dirty="0" err="1">
                <a:solidFill>
                  <a:schemeClr val="lt1"/>
                </a:solidFill>
              </a:rPr>
              <a:t>dựng</a:t>
            </a:r>
            <a:r>
              <a:rPr lang="vi-VN" sz="1400" dirty="0">
                <a:solidFill>
                  <a:schemeClr val="lt1"/>
                </a:solidFill>
              </a:rPr>
              <a:t> chương </a:t>
            </a:r>
            <a:r>
              <a:rPr lang="vi-VN" sz="1400" dirty="0" err="1">
                <a:solidFill>
                  <a:schemeClr val="lt1"/>
                </a:solidFill>
              </a:rPr>
              <a:t>trình</a:t>
            </a:r>
            <a:r>
              <a:rPr lang="vi-VN" sz="1400" dirty="0">
                <a:solidFill>
                  <a:schemeClr val="lt1"/>
                </a:solidFill>
              </a:rPr>
              <a:t> “</a:t>
            </a:r>
            <a:r>
              <a:rPr lang="vi-VN" sz="1400" dirty="0" err="1">
                <a:solidFill>
                  <a:schemeClr val="lt1"/>
                </a:solidFill>
              </a:rPr>
              <a:t>Quản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lý</a:t>
            </a:r>
            <a:r>
              <a:rPr lang="vi-VN" sz="1400" dirty="0">
                <a:solidFill>
                  <a:schemeClr val="lt1"/>
                </a:solidFill>
              </a:rPr>
              <a:t> sinh viên” </a:t>
            </a:r>
            <a:r>
              <a:rPr lang="vi-VN" sz="1400" dirty="0" err="1">
                <a:solidFill>
                  <a:schemeClr val="lt1"/>
                </a:solidFill>
              </a:rPr>
              <a:t>nhằm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hỗ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trợ</a:t>
            </a:r>
            <a:r>
              <a:rPr lang="vi-VN" sz="1400" dirty="0">
                <a:solidFill>
                  <a:schemeClr val="lt1"/>
                </a:solidFill>
              </a:rPr>
              <a:t> cho công </a:t>
            </a:r>
            <a:r>
              <a:rPr lang="vi-VN" sz="1400" dirty="0" err="1">
                <a:solidFill>
                  <a:schemeClr val="lt1"/>
                </a:solidFill>
              </a:rPr>
              <a:t>tác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quản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lý</a:t>
            </a:r>
            <a:r>
              <a:rPr lang="vi-VN" sz="1400" dirty="0">
                <a:solidFill>
                  <a:schemeClr val="lt1"/>
                </a:solidFill>
              </a:rPr>
              <a:t> thông tin sinh viên </a:t>
            </a:r>
            <a:r>
              <a:rPr lang="vi-VN" sz="1400" dirty="0" err="1">
                <a:solidFill>
                  <a:schemeClr val="lt1"/>
                </a:solidFill>
              </a:rPr>
              <a:t>một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cách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tốt</a:t>
            </a:r>
            <a:r>
              <a:rPr lang="vi-VN" sz="1400" dirty="0">
                <a:solidFill>
                  <a:schemeClr val="lt1"/>
                </a:solidFill>
              </a:rPr>
              <a:t> hơn, </a:t>
            </a:r>
            <a:r>
              <a:rPr lang="vi-VN" sz="1400" dirty="0" err="1">
                <a:solidFill>
                  <a:schemeClr val="lt1"/>
                </a:solidFill>
              </a:rPr>
              <a:t>giúp</a:t>
            </a:r>
            <a:r>
              <a:rPr lang="vi-VN" sz="1400" dirty="0">
                <a:solidFill>
                  <a:schemeClr val="lt1"/>
                </a:solidFill>
              </a:rPr>
              <a:t> cho </a:t>
            </a:r>
            <a:r>
              <a:rPr lang="vi-VN" sz="1400" dirty="0" err="1">
                <a:solidFill>
                  <a:schemeClr val="lt1"/>
                </a:solidFill>
              </a:rPr>
              <a:t>việc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điều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chỉnh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và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bổ</a:t>
            </a:r>
            <a:r>
              <a:rPr lang="vi-VN" sz="1400" dirty="0">
                <a:solidFill>
                  <a:schemeClr val="lt1"/>
                </a:solidFill>
              </a:rPr>
              <a:t> sung thông tin </a:t>
            </a:r>
            <a:r>
              <a:rPr lang="vi-VN" sz="1400" dirty="0" err="1">
                <a:solidFill>
                  <a:schemeClr val="lt1"/>
                </a:solidFill>
              </a:rPr>
              <a:t>được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thực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hiện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dễ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dàng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và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chính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xác</a:t>
            </a:r>
            <a:r>
              <a:rPr lang="vi-VN" sz="1400" dirty="0">
                <a:solidFill>
                  <a:schemeClr val="lt1"/>
                </a:solidFill>
              </a:rPr>
              <a:t>, </a:t>
            </a:r>
            <a:r>
              <a:rPr lang="vi-VN" sz="1400" dirty="0" err="1">
                <a:solidFill>
                  <a:schemeClr val="lt1"/>
                </a:solidFill>
              </a:rPr>
              <a:t>việc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tìm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kiếm</a:t>
            </a:r>
            <a:r>
              <a:rPr lang="vi-VN" sz="1400" dirty="0">
                <a:solidFill>
                  <a:schemeClr val="lt1"/>
                </a:solidFill>
              </a:rPr>
              <a:t> thông tin không </a:t>
            </a:r>
            <a:r>
              <a:rPr lang="vi-VN" sz="1400" dirty="0" err="1">
                <a:solidFill>
                  <a:schemeClr val="lt1"/>
                </a:solidFill>
              </a:rPr>
              <a:t>mất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nhiều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thời</a:t>
            </a:r>
            <a:r>
              <a:rPr lang="vi-VN" sz="1400" dirty="0">
                <a:solidFill>
                  <a:schemeClr val="lt1"/>
                </a:solidFill>
              </a:rPr>
              <a:t> gian, nâng cao </a:t>
            </a:r>
            <a:r>
              <a:rPr lang="vi-VN" sz="1400" dirty="0" err="1">
                <a:solidFill>
                  <a:schemeClr val="lt1"/>
                </a:solidFill>
              </a:rPr>
              <a:t>hiệu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quả</a:t>
            </a:r>
            <a:r>
              <a:rPr lang="vi-VN" sz="1400" dirty="0">
                <a:solidFill>
                  <a:schemeClr val="lt1"/>
                </a:solidFill>
              </a:rPr>
              <a:t> công </a:t>
            </a:r>
            <a:r>
              <a:rPr lang="vi-VN" sz="1400" dirty="0" err="1">
                <a:solidFill>
                  <a:schemeClr val="lt1"/>
                </a:solidFill>
              </a:rPr>
              <a:t>việc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và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tiết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kiệm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được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nhiều</a:t>
            </a:r>
            <a:r>
              <a:rPr lang="vi-VN" sz="1400" dirty="0">
                <a:solidFill>
                  <a:schemeClr val="lt1"/>
                </a:solidFill>
              </a:rPr>
              <a:t> </a:t>
            </a:r>
            <a:r>
              <a:rPr lang="vi-VN" sz="1400" dirty="0" err="1">
                <a:solidFill>
                  <a:schemeClr val="lt1"/>
                </a:solidFill>
              </a:rPr>
              <a:t>thời</a:t>
            </a:r>
            <a:r>
              <a:rPr lang="vi-VN" sz="1400" dirty="0">
                <a:solidFill>
                  <a:schemeClr val="lt1"/>
                </a:solidFill>
              </a:rPr>
              <a:t> gian.</a:t>
            </a:r>
            <a:endParaRPr lang="en-US" sz="1400" dirty="0">
              <a:solidFill>
                <a:schemeClr val="lt1"/>
              </a:solidFill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NEPTUNE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Neptune is the farthest planet from the Sun, the fourth-largest in our Solar System and also the densest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ctrTitle" idx="5"/>
          </p:nvPr>
        </p:nvSpPr>
        <p:spPr>
          <a:xfrm flipH="1">
            <a:off x="4724479" y="933655"/>
            <a:ext cx="3482068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</a:t>
            </a:r>
            <a:r>
              <a:rPr lang="en-US" sz="1800" dirty="0" err="1"/>
              <a:t>Phạm</a:t>
            </a:r>
            <a:r>
              <a:rPr lang="en-US" sz="1800" dirty="0"/>
              <a:t> vi </a:t>
            </a:r>
            <a:r>
              <a:rPr lang="en-US" sz="1800" dirty="0" err="1"/>
              <a:t>nghiên</a:t>
            </a:r>
            <a:r>
              <a:rPr lang="en-US" sz="1800" dirty="0"/>
              <a:t> </a:t>
            </a:r>
            <a:r>
              <a:rPr lang="en-US" sz="1800" dirty="0" err="1"/>
              <a:t>cứu</a:t>
            </a:r>
            <a:endParaRPr lang="en-US" sz="1800" dirty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6"/>
          </p:nvPr>
        </p:nvSpPr>
        <p:spPr>
          <a:xfrm flipH="1">
            <a:off x="5739089" y="1665406"/>
            <a:ext cx="2407814" cy="1850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dirty="0">
                <a:latin typeface="+mj-lt"/>
              </a:rPr>
              <a:t>Nghiên </a:t>
            </a:r>
            <a:r>
              <a:rPr lang="vi-VN" sz="1600" dirty="0" err="1">
                <a:latin typeface="+mj-lt"/>
              </a:rPr>
              <a:t>cứu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quản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lý</a:t>
            </a:r>
            <a:r>
              <a:rPr lang="vi-VN" sz="1600" dirty="0">
                <a:latin typeface="+mj-lt"/>
              </a:rPr>
              <a:t> sinh viên theo </a:t>
            </a:r>
            <a:r>
              <a:rPr lang="vi-VN" sz="1600" dirty="0" err="1">
                <a:latin typeface="+mj-lt"/>
              </a:rPr>
              <a:t>hệ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thống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tín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chỉ</a:t>
            </a:r>
            <a:r>
              <a:rPr lang="vi-VN" sz="1600" dirty="0">
                <a:latin typeface="+mj-lt"/>
              </a:rPr>
              <a:t>, trong </a:t>
            </a:r>
            <a:r>
              <a:rPr lang="vi-VN" sz="1600" dirty="0" err="1">
                <a:latin typeface="+mj-lt"/>
              </a:rPr>
              <a:t>đó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quản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lý</a:t>
            </a:r>
            <a:r>
              <a:rPr lang="vi-VN" sz="1600" dirty="0">
                <a:latin typeface="+mj-lt"/>
              </a:rPr>
              <a:t> thông tin sinh viên theo </a:t>
            </a:r>
            <a:r>
              <a:rPr lang="vi-VN" sz="1600" dirty="0" err="1">
                <a:latin typeface="+mj-lt"/>
              </a:rPr>
              <a:t>ngành</a:t>
            </a:r>
            <a:r>
              <a:rPr lang="vi-VN" sz="1600" dirty="0">
                <a:latin typeface="+mj-lt"/>
              </a:rPr>
              <a:t>, </a:t>
            </a:r>
            <a:r>
              <a:rPr lang="vi-VN" sz="1600" dirty="0" err="1">
                <a:latin typeface="+mj-lt"/>
              </a:rPr>
              <a:t>khóa</a:t>
            </a:r>
            <a:r>
              <a:rPr lang="vi-VN" sz="1600" dirty="0">
                <a:latin typeface="+mj-lt"/>
              </a:rPr>
              <a:t>, khoa, </a:t>
            </a:r>
            <a:r>
              <a:rPr lang="vi-VN" sz="1600" dirty="0" err="1">
                <a:latin typeface="+mj-lt"/>
              </a:rPr>
              <a:t>ngày</a:t>
            </a:r>
            <a:r>
              <a:rPr lang="vi-VN" sz="1600" dirty="0">
                <a:latin typeface="+mj-lt"/>
              </a:rPr>
              <a:t> sinh, dân </a:t>
            </a:r>
            <a:r>
              <a:rPr lang="vi-VN" sz="1600" dirty="0" err="1">
                <a:latin typeface="+mj-lt"/>
              </a:rPr>
              <a:t>tộc</a:t>
            </a:r>
            <a:r>
              <a:rPr lang="vi-VN" sz="1600" dirty="0">
                <a:latin typeface="+mj-lt"/>
              </a:rPr>
              <a:t>, </a:t>
            </a:r>
            <a:r>
              <a:rPr lang="vi-VN" sz="1600" dirty="0" err="1">
                <a:latin typeface="+mj-lt"/>
              </a:rPr>
              <a:t>giới</a:t>
            </a:r>
            <a:r>
              <a:rPr lang="vi-VN" sz="1600" dirty="0">
                <a:latin typeface="+mj-lt"/>
              </a:rPr>
              <a:t> </a:t>
            </a:r>
            <a:r>
              <a:rPr lang="vi-VN" sz="1600" dirty="0" err="1">
                <a:latin typeface="+mj-lt"/>
              </a:rPr>
              <a:t>tính</a:t>
            </a:r>
            <a:r>
              <a:rPr lang="en-US" sz="1600" dirty="0">
                <a:latin typeface="+mj-lt"/>
              </a:rPr>
              <a:t>,…</a:t>
            </a:r>
          </a:p>
        </p:txBody>
      </p:sp>
      <p:sp>
        <p:nvSpPr>
          <p:cNvPr id="176" name="Google Shape;176;p26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>
            <a:spLocks noGrp="1"/>
          </p:cNvSpPr>
          <p:nvPr>
            <p:ph type="ctrTitle"/>
          </p:nvPr>
        </p:nvSpPr>
        <p:spPr>
          <a:xfrm>
            <a:off x="4020266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CƠ SỞ LÝ THUYẾT</a:t>
            </a:r>
            <a:endParaRPr dirty="0"/>
          </a:p>
        </p:txBody>
      </p:sp>
      <p:sp>
        <p:nvSpPr>
          <p:cNvPr id="182" name="Google Shape;182;p27"/>
          <p:cNvSpPr txBox="1">
            <a:spLocks noGrp="1"/>
          </p:cNvSpPr>
          <p:nvPr>
            <p:ph type="title" idx="2"/>
          </p:nvPr>
        </p:nvSpPr>
        <p:spPr>
          <a:xfrm>
            <a:off x="4322366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/>
          <p:nvPr/>
        </p:nvSpPr>
        <p:spPr>
          <a:xfrm flipH="1">
            <a:off x="4742925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 rotWithShape="1">
          <a:blip r:embed="rId3">
            <a:alphaModFix/>
          </a:blip>
          <a:srcRect l="31037" r="31237"/>
          <a:stretch/>
        </p:blipFill>
        <p:spPr>
          <a:xfrm>
            <a:off x="1657350" y="0"/>
            <a:ext cx="3448054" cy="51434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190" name="Google Shape;190;p2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191" name="Google Shape;191;p2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" name="Google Shape;193;p28"/>
          <p:cNvSpPr txBox="1">
            <a:spLocks noGrp="1"/>
          </p:cNvSpPr>
          <p:nvPr>
            <p:ph type="ctrTitle" idx="2"/>
          </p:nvPr>
        </p:nvSpPr>
        <p:spPr>
          <a:xfrm>
            <a:off x="5293091" y="59516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Ngôn Ngữ Java</a:t>
            </a:r>
            <a:endParaRPr sz="1300" dirty="0"/>
          </a:p>
        </p:txBody>
      </p:sp>
      <p:sp>
        <p:nvSpPr>
          <p:cNvPr id="194" name="Google Shape;194;p28"/>
          <p:cNvSpPr txBox="1">
            <a:spLocks noGrp="1"/>
          </p:cNvSpPr>
          <p:nvPr>
            <p:ph type="subTitle" idx="1"/>
          </p:nvPr>
        </p:nvSpPr>
        <p:spPr>
          <a:xfrm>
            <a:off x="5302954" y="1565666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 err="1">
                <a:latin typeface="+mj-lt"/>
              </a:rPr>
              <a:t>Java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là</a:t>
            </a:r>
            <a:r>
              <a:rPr lang="vi-VN" sz="1400" dirty="0">
                <a:latin typeface="+mj-lt"/>
              </a:rPr>
              <a:t> ngôn </a:t>
            </a:r>
            <a:r>
              <a:rPr lang="vi-VN" sz="1400" dirty="0" err="1">
                <a:latin typeface="+mj-lt"/>
              </a:rPr>
              <a:t>ngữ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lập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trình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bậc</a:t>
            </a:r>
            <a:r>
              <a:rPr lang="vi-VN" sz="1400" dirty="0">
                <a:latin typeface="+mj-lt"/>
              </a:rPr>
              <a:t> cao, </a:t>
            </a:r>
            <a:r>
              <a:rPr lang="vi-VN" sz="1400" dirty="0" err="1">
                <a:latin typeface="+mj-lt"/>
              </a:rPr>
              <a:t>được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phát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triển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bởi</a:t>
            </a:r>
            <a:r>
              <a:rPr lang="vi-VN" sz="1400" dirty="0">
                <a:latin typeface="+mj-lt"/>
              </a:rPr>
              <a:t> Sun </a:t>
            </a:r>
            <a:r>
              <a:rPr lang="vi-VN" sz="1400" dirty="0" err="1">
                <a:latin typeface="+mj-lt"/>
              </a:rPr>
              <a:t>Microsystems</a:t>
            </a:r>
            <a:r>
              <a:rPr lang="vi-VN" sz="1400" dirty="0">
                <a:latin typeface="+mj-lt"/>
              </a:rPr>
              <a:t>, do </a:t>
            </a:r>
            <a:r>
              <a:rPr lang="vi-VN" sz="1400" dirty="0" err="1">
                <a:latin typeface="+mj-lt"/>
              </a:rPr>
              <a:t>James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Gosling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khởi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xướng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và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phát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hành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vào</a:t>
            </a:r>
            <a:r>
              <a:rPr lang="vi-VN" sz="1400" dirty="0">
                <a:latin typeface="+mj-lt"/>
              </a:rPr>
              <a:t> năm 1995 như </a:t>
            </a:r>
            <a:r>
              <a:rPr lang="vi-VN" sz="1400" dirty="0" err="1">
                <a:latin typeface="+mj-lt"/>
              </a:rPr>
              <a:t>là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một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thành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phần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cốt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lõi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của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nền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tảng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Java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của</a:t>
            </a:r>
            <a:r>
              <a:rPr lang="vi-VN" sz="1400" dirty="0">
                <a:latin typeface="+mj-lt"/>
              </a:rPr>
              <a:t> Sun </a:t>
            </a:r>
            <a:r>
              <a:rPr lang="vi-VN" sz="1400" dirty="0" err="1">
                <a:latin typeface="+mj-lt"/>
              </a:rPr>
              <a:t>Microsystems</a:t>
            </a:r>
            <a:r>
              <a:rPr lang="vi-VN" sz="1400" dirty="0">
                <a:latin typeface="+mj-lt"/>
              </a:rPr>
              <a:t> (</a:t>
            </a:r>
            <a:r>
              <a:rPr lang="vi-VN" sz="1400" dirty="0" err="1">
                <a:latin typeface="+mj-lt"/>
              </a:rPr>
              <a:t>Java</a:t>
            </a:r>
            <a:r>
              <a:rPr lang="vi-VN" sz="1400" dirty="0">
                <a:latin typeface="+mj-lt"/>
              </a:rPr>
              <a:t> 1.0 [J2SE]). </a:t>
            </a:r>
            <a:r>
              <a:rPr lang="vi-VN" sz="1400" dirty="0" err="1">
                <a:latin typeface="+mj-lt"/>
              </a:rPr>
              <a:t>Java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chạy</a:t>
            </a:r>
            <a:r>
              <a:rPr lang="vi-VN" sz="1400" dirty="0">
                <a:latin typeface="+mj-lt"/>
              </a:rPr>
              <a:t> trên </a:t>
            </a:r>
            <a:r>
              <a:rPr lang="vi-VN" sz="1400" dirty="0" err="1">
                <a:latin typeface="+mj-lt"/>
              </a:rPr>
              <a:t>rất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nhiều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nền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tảng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khác</a:t>
            </a:r>
            <a:r>
              <a:rPr lang="vi-VN" sz="1400" dirty="0">
                <a:latin typeface="+mj-lt"/>
              </a:rPr>
              <a:t> nhau, như Windows, </a:t>
            </a:r>
            <a:r>
              <a:rPr lang="vi-VN" sz="1400" dirty="0" err="1">
                <a:latin typeface="+mj-lt"/>
              </a:rPr>
              <a:t>Mac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và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các</a:t>
            </a:r>
            <a:r>
              <a:rPr lang="vi-VN" sz="1400" dirty="0">
                <a:latin typeface="+mj-lt"/>
              </a:rPr>
              <a:t> phiên </a:t>
            </a:r>
            <a:r>
              <a:rPr lang="vi-VN" sz="1400" dirty="0" err="1">
                <a:latin typeface="+mj-lt"/>
              </a:rPr>
              <a:t>bản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khác</a:t>
            </a:r>
            <a:r>
              <a:rPr lang="vi-VN" sz="1400" dirty="0">
                <a:latin typeface="+mj-lt"/>
              </a:rPr>
              <a:t> nhau </a:t>
            </a:r>
            <a:r>
              <a:rPr lang="vi-VN" sz="1400" dirty="0" err="1">
                <a:latin typeface="+mj-lt"/>
              </a:rPr>
              <a:t>của</a:t>
            </a:r>
            <a:r>
              <a:rPr lang="vi-VN" sz="1400" dirty="0">
                <a:latin typeface="+mj-lt"/>
              </a:rPr>
              <a:t> UNIX</a:t>
            </a:r>
            <a:r>
              <a:rPr lang="en-US" sz="1400" dirty="0">
                <a:latin typeface="+mj-lt"/>
              </a:rPr>
              <a:t>.</a:t>
            </a:r>
            <a:endParaRPr lang="vi-VN" sz="1400" dirty="0"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ctrTitle"/>
          </p:nvPr>
        </p:nvSpPr>
        <p:spPr>
          <a:xfrm flipH="1">
            <a:off x="1597231" y="2507935"/>
            <a:ext cx="280572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PHÂN TÍCH VÀ THIẾT KẾ HỆ THỐNG</a:t>
            </a:r>
            <a:endParaRPr dirty="0"/>
          </a:p>
        </p:txBody>
      </p:sp>
      <p:sp>
        <p:nvSpPr>
          <p:cNvPr id="281" name="Google Shape;281;p31"/>
          <p:cNvSpPr txBox="1">
            <a:spLocks noGrp="1"/>
          </p:cNvSpPr>
          <p:nvPr>
            <p:ph type="title" idx="2"/>
          </p:nvPr>
        </p:nvSpPr>
        <p:spPr>
          <a:xfrm flipH="1">
            <a:off x="1889225" y="175343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9"/>
          <p:cNvCxnSpPr/>
          <p:nvPr/>
        </p:nvCxnSpPr>
        <p:spPr>
          <a:xfrm>
            <a:off x="3116201" y="1814710"/>
            <a:ext cx="0" cy="26004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2" name="Google Shape;212;p29"/>
          <p:cNvGrpSpPr/>
          <p:nvPr/>
        </p:nvGrpSpPr>
        <p:grpSpPr>
          <a:xfrm>
            <a:off x="2671500" y="1861392"/>
            <a:ext cx="329219" cy="334551"/>
            <a:chOff x="1232200" y="238125"/>
            <a:chExt cx="5136025" cy="5219200"/>
          </a:xfrm>
        </p:grpSpPr>
        <p:sp>
          <p:nvSpPr>
            <p:cNvPr id="213" name="Google Shape;213;p29"/>
            <p:cNvSpPr/>
            <p:nvPr/>
          </p:nvSpPr>
          <p:spPr>
            <a:xfrm>
              <a:off x="1232200" y="2644400"/>
              <a:ext cx="5136025" cy="2812925"/>
            </a:xfrm>
            <a:custGeom>
              <a:avLst/>
              <a:gdLst/>
              <a:ahLst/>
              <a:cxnLst/>
              <a:rect l="l" t="t" r="r" b="b"/>
              <a:pathLst>
                <a:path w="205441" h="112517" extrusionOk="0">
                  <a:moveTo>
                    <a:pt x="160025" y="6007"/>
                  </a:moveTo>
                  <a:cubicBezTo>
                    <a:pt x="160137" y="6007"/>
                    <a:pt x="160249" y="6009"/>
                    <a:pt x="160360" y="6012"/>
                  </a:cubicBezTo>
                  <a:cubicBezTo>
                    <a:pt x="157979" y="7023"/>
                    <a:pt x="155728" y="8491"/>
                    <a:pt x="153771" y="10416"/>
                  </a:cubicBezTo>
                  <a:lnTo>
                    <a:pt x="135797" y="28422"/>
                  </a:lnTo>
                  <a:lnTo>
                    <a:pt x="130284" y="28422"/>
                  </a:lnTo>
                  <a:cubicBezTo>
                    <a:pt x="130611" y="28129"/>
                    <a:pt x="130904" y="27835"/>
                    <a:pt x="131198" y="27541"/>
                  </a:cubicBezTo>
                  <a:cubicBezTo>
                    <a:pt x="131948" y="26759"/>
                    <a:pt x="132633" y="25943"/>
                    <a:pt x="133285" y="25062"/>
                  </a:cubicBezTo>
                  <a:cubicBezTo>
                    <a:pt x="133742" y="25128"/>
                    <a:pt x="134036" y="25160"/>
                    <a:pt x="134036" y="25160"/>
                  </a:cubicBezTo>
                  <a:lnTo>
                    <a:pt x="135504" y="25356"/>
                  </a:lnTo>
                  <a:lnTo>
                    <a:pt x="150900" y="9959"/>
                  </a:lnTo>
                  <a:cubicBezTo>
                    <a:pt x="153515" y="7344"/>
                    <a:pt x="156861" y="6007"/>
                    <a:pt x="160025" y="6007"/>
                  </a:cubicBezTo>
                  <a:close/>
                  <a:moveTo>
                    <a:pt x="168324" y="10446"/>
                  </a:moveTo>
                  <a:cubicBezTo>
                    <a:pt x="170490" y="10446"/>
                    <a:pt x="172657" y="10925"/>
                    <a:pt x="174647" y="11884"/>
                  </a:cubicBezTo>
                  <a:cubicBezTo>
                    <a:pt x="172592" y="12862"/>
                    <a:pt x="170668" y="14200"/>
                    <a:pt x="168939" y="15896"/>
                  </a:cubicBezTo>
                  <a:lnTo>
                    <a:pt x="146138" y="38730"/>
                  </a:lnTo>
                  <a:lnTo>
                    <a:pt x="132959" y="38730"/>
                  </a:lnTo>
                  <a:lnTo>
                    <a:pt x="132959" y="44765"/>
                  </a:lnTo>
                  <a:lnTo>
                    <a:pt x="148617" y="44765"/>
                  </a:lnTo>
                  <a:lnTo>
                    <a:pt x="173212" y="20169"/>
                  </a:lnTo>
                  <a:cubicBezTo>
                    <a:pt x="176039" y="17324"/>
                    <a:pt x="179768" y="15907"/>
                    <a:pt x="183494" y="15907"/>
                  </a:cubicBezTo>
                  <a:cubicBezTo>
                    <a:pt x="186260" y="15907"/>
                    <a:pt x="189023" y="16688"/>
                    <a:pt x="191414" y="18245"/>
                  </a:cubicBezTo>
                  <a:lnTo>
                    <a:pt x="189163" y="20528"/>
                  </a:lnTo>
                  <a:cubicBezTo>
                    <a:pt x="189033" y="20495"/>
                    <a:pt x="188902" y="20495"/>
                    <a:pt x="188772" y="20495"/>
                  </a:cubicBezTo>
                  <a:cubicBezTo>
                    <a:pt x="183259" y="20495"/>
                    <a:pt x="178105" y="22648"/>
                    <a:pt x="174223" y="26530"/>
                  </a:cubicBezTo>
                  <a:lnTo>
                    <a:pt x="151389" y="49364"/>
                  </a:lnTo>
                  <a:lnTo>
                    <a:pt x="120661" y="49364"/>
                  </a:lnTo>
                  <a:cubicBezTo>
                    <a:pt x="114725" y="49364"/>
                    <a:pt x="109114" y="47048"/>
                    <a:pt x="104906" y="42840"/>
                  </a:cubicBezTo>
                  <a:lnTo>
                    <a:pt x="96555" y="34457"/>
                  </a:lnTo>
                  <a:lnTo>
                    <a:pt x="114790" y="34457"/>
                  </a:lnTo>
                  <a:cubicBezTo>
                    <a:pt x="115181" y="34457"/>
                    <a:pt x="115573" y="34457"/>
                    <a:pt x="115964" y="34424"/>
                  </a:cubicBezTo>
                  <a:lnTo>
                    <a:pt x="138309" y="34424"/>
                  </a:lnTo>
                  <a:lnTo>
                    <a:pt x="158044" y="14689"/>
                  </a:lnTo>
                  <a:cubicBezTo>
                    <a:pt x="160870" y="11863"/>
                    <a:pt x="164596" y="10446"/>
                    <a:pt x="168324" y="10446"/>
                  </a:cubicBezTo>
                  <a:close/>
                  <a:moveTo>
                    <a:pt x="131491" y="14069"/>
                  </a:moveTo>
                  <a:cubicBezTo>
                    <a:pt x="130969" y="17560"/>
                    <a:pt x="129371" y="20756"/>
                    <a:pt x="126859" y="23333"/>
                  </a:cubicBezTo>
                  <a:cubicBezTo>
                    <a:pt x="123891" y="26400"/>
                    <a:pt x="119976" y="28161"/>
                    <a:pt x="115769" y="28422"/>
                  </a:cubicBezTo>
                  <a:lnTo>
                    <a:pt x="82007" y="28422"/>
                  </a:lnTo>
                  <a:lnTo>
                    <a:pt x="100666" y="47081"/>
                  </a:lnTo>
                  <a:cubicBezTo>
                    <a:pt x="106015" y="52430"/>
                    <a:pt x="113094" y="55366"/>
                    <a:pt x="120661" y="55366"/>
                  </a:cubicBezTo>
                  <a:lnTo>
                    <a:pt x="153869" y="55366"/>
                  </a:lnTo>
                  <a:lnTo>
                    <a:pt x="178464" y="30771"/>
                  </a:lnTo>
                  <a:cubicBezTo>
                    <a:pt x="181237" y="28031"/>
                    <a:pt x="184890" y="26530"/>
                    <a:pt x="188772" y="26530"/>
                  </a:cubicBezTo>
                  <a:cubicBezTo>
                    <a:pt x="191610" y="26530"/>
                    <a:pt x="194350" y="27346"/>
                    <a:pt x="196698" y="28879"/>
                  </a:cubicBezTo>
                  <a:lnTo>
                    <a:pt x="153934" y="71611"/>
                  </a:lnTo>
                  <a:lnTo>
                    <a:pt x="75907" y="71611"/>
                  </a:lnTo>
                  <a:lnTo>
                    <a:pt x="70035" y="77515"/>
                  </a:lnTo>
                  <a:lnTo>
                    <a:pt x="35100" y="42579"/>
                  </a:lnTo>
                  <a:lnTo>
                    <a:pt x="63577" y="14069"/>
                  </a:lnTo>
                  <a:close/>
                  <a:moveTo>
                    <a:pt x="25933" y="41927"/>
                  </a:moveTo>
                  <a:lnTo>
                    <a:pt x="26586" y="42579"/>
                  </a:lnTo>
                  <a:lnTo>
                    <a:pt x="26553" y="42579"/>
                  </a:lnTo>
                  <a:lnTo>
                    <a:pt x="70035" y="86029"/>
                  </a:lnTo>
                  <a:lnTo>
                    <a:pt x="70590" y="86583"/>
                  </a:lnTo>
                  <a:lnTo>
                    <a:pt x="53171" y="104002"/>
                  </a:lnTo>
                  <a:lnTo>
                    <a:pt x="8514" y="59346"/>
                  </a:lnTo>
                  <a:lnTo>
                    <a:pt x="25933" y="41927"/>
                  </a:lnTo>
                  <a:close/>
                  <a:moveTo>
                    <a:pt x="160047" y="0"/>
                  </a:moveTo>
                  <a:cubicBezTo>
                    <a:pt x="155321" y="0"/>
                    <a:pt x="150418" y="1928"/>
                    <a:pt x="146627" y="5719"/>
                  </a:cubicBezTo>
                  <a:lnTo>
                    <a:pt x="137428" y="14917"/>
                  </a:lnTo>
                  <a:cubicBezTo>
                    <a:pt x="137624" y="13645"/>
                    <a:pt x="137689" y="12308"/>
                    <a:pt x="137656" y="10970"/>
                  </a:cubicBezTo>
                  <a:lnTo>
                    <a:pt x="137591" y="8067"/>
                  </a:lnTo>
                  <a:lnTo>
                    <a:pt x="61098" y="8067"/>
                  </a:lnTo>
                  <a:lnTo>
                    <a:pt x="30826" y="38306"/>
                  </a:lnTo>
                  <a:lnTo>
                    <a:pt x="25933" y="33413"/>
                  </a:lnTo>
                  <a:lnTo>
                    <a:pt x="1" y="59346"/>
                  </a:lnTo>
                  <a:lnTo>
                    <a:pt x="53171" y="112516"/>
                  </a:lnTo>
                  <a:lnTo>
                    <a:pt x="79104" y="86583"/>
                  </a:lnTo>
                  <a:lnTo>
                    <a:pt x="74309" y="81756"/>
                  </a:lnTo>
                  <a:lnTo>
                    <a:pt x="78419" y="77645"/>
                  </a:lnTo>
                  <a:lnTo>
                    <a:pt x="156445" y="77645"/>
                  </a:lnTo>
                  <a:lnTo>
                    <a:pt x="205441" y="28650"/>
                  </a:lnTo>
                  <a:lnTo>
                    <a:pt x="203288" y="26530"/>
                  </a:lnTo>
                  <a:cubicBezTo>
                    <a:pt x="201265" y="24475"/>
                    <a:pt x="198884" y="22942"/>
                    <a:pt x="196274" y="21931"/>
                  </a:cubicBezTo>
                  <a:lnTo>
                    <a:pt x="200156" y="18016"/>
                  </a:lnTo>
                  <a:lnTo>
                    <a:pt x="198036" y="15896"/>
                  </a:lnTo>
                  <a:cubicBezTo>
                    <a:pt x="194033" y="11893"/>
                    <a:pt x="188762" y="9892"/>
                    <a:pt x="183507" y="9892"/>
                  </a:cubicBezTo>
                  <a:cubicBezTo>
                    <a:pt x="183109" y="9892"/>
                    <a:pt x="182710" y="9904"/>
                    <a:pt x="182313" y="9927"/>
                  </a:cubicBezTo>
                  <a:cubicBezTo>
                    <a:pt x="179084" y="6926"/>
                    <a:pt x="175137" y="5164"/>
                    <a:pt x="171059" y="4610"/>
                  </a:cubicBezTo>
                  <a:lnTo>
                    <a:pt x="171190" y="4479"/>
                  </a:lnTo>
                  <a:cubicBezTo>
                    <a:pt x="168189" y="1479"/>
                    <a:pt x="164186" y="0"/>
                    <a:pt x="160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9"/>
            <p:cNvSpPr/>
            <p:nvPr/>
          </p:nvSpPr>
          <p:spPr>
            <a:xfrm>
              <a:off x="4289500" y="3612650"/>
              <a:ext cx="135400" cy="150875"/>
            </a:xfrm>
            <a:custGeom>
              <a:avLst/>
              <a:gdLst/>
              <a:ahLst/>
              <a:cxnLst/>
              <a:rect l="l" t="t" r="r" b="b"/>
              <a:pathLst>
                <a:path w="5416" h="6035" extrusionOk="0">
                  <a:moveTo>
                    <a:pt x="0" y="0"/>
                  </a:moveTo>
                  <a:lnTo>
                    <a:pt x="0" y="6035"/>
                  </a:lnTo>
                  <a:lnTo>
                    <a:pt x="5415" y="6035"/>
                  </a:lnTo>
                  <a:lnTo>
                    <a:pt x="54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9"/>
            <p:cNvSpPr/>
            <p:nvPr/>
          </p:nvSpPr>
          <p:spPr>
            <a:xfrm>
              <a:off x="1644850" y="3917625"/>
              <a:ext cx="436300" cy="415925"/>
            </a:xfrm>
            <a:custGeom>
              <a:avLst/>
              <a:gdLst/>
              <a:ahLst/>
              <a:cxnLst/>
              <a:rect l="l" t="t" r="r" b="b"/>
              <a:pathLst>
                <a:path w="17452" h="16637" extrusionOk="0">
                  <a:moveTo>
                    <a:pt x="8318" y="6003"/>
                  </a:moveTo>
                  <a:cubicBezTo>
                    <a:pt x="8938" y="6003"/>
                    <a:pt x="9525" y="6264"/>
                    <a:pt x="9949" y="6688"/>
                  </a:cubicBezTo>
                  <a:cubicBezTo>
                    <a:pt x="10863" y="7601"/>
                    <a:pt x="10863" y="9069"/>
                    <a:pt x="9949" y="9950"/>
                  </a:cubicBezTo>
                  <a:cubicBezTo>
                    <a:pt x="9525" y="10407"/>
                    <a:pt x="8938" y="10635"/>
                    <a:pt x="8318" y="10635"/>
                  </a:cubicBezTo>
                  <a:cubicBezTo>
                    <a:pt x="7699" y="10635"/>
                    <a:pt x="7111" y="10407"/>
                    <a:pt x="6687" y="9950"/>
                  </a:cubicBezTo>
                  <a:cubicBezTo>
                    <a:pt x="6263" y="9526"/>
                    <a:pt x="6002" y="8939"/>
                    <a:pt x="6002" y="8319"/>
                  </a:cubicBezTo>
                  <a:cubicBezTo>
                    <a:pt x="6002" y="7699"/>
                    <a:pt x="6263" y="7112"/>
                    <a:pt x="6687" y="6688"/>
                  </a:cubicBezTo>
                  <a:cubicBezTo>
                    <a:pt x="7111" y="6264"/>
                    <a:pt x="7699" y="6003"/>
                    <a:pt x="8318" y="6003"/>
                  </a:cubicBezTo>
                  <a:close/>
                  <a:moveTo>
                    <a:pt x="8318" y="1"/>
                  </a:moveTo>
                  <a:cubicBezTo>
                    <a:pt x="6100" y="1"/>
                    <a:pt x="4013" y="849"/>
                    <a:pt x="2447" y="2415"/>
                  </a:cubicBezTo>
                  <a:cubicBezTo>
                    <a:pt x="848" y="4013"/>
                    <a:pt x="0" y="6101"/>
                    <a:pt x="0" y="8319"/>
                  </a:cubicBezTo>
                  <a:cubicBezTo>
                    <a:pt x="0" y="10537"/>
                    <a:pt x="848" y="12625"/>
                    <a:pt x="2447" y="14223"/>
                  </a:cubicBezTo>
                  <a:cubicBezTo>
                    <a:pt x="4013" y="15789"/>
                    <a:pt x="6100" y="16637"/>
                    <a:pt x="8318" y="16637"/>
                  </a:cubicBezTo>
                  <a:cubicBezTo>
                    <a:pt x="10536" y="16637"/>
                    <a:pt x="12657" y="15789"/>
                    <a:pt x="14223" y="14223"/>
                  </a:cubicBezTo>
                  <a:cubicBezTo>
                    <a:pt x="17452" y="10961"/>
                    <a:pt x="17452" y="5677"/>
                    <a:pt x="14223" y="2415"/>
                  </a:cubicBezTo>
                  <a:cubicBezTo>
                    <a:pt x="12657" y="849"/>
                    <a:pt x="10536" y="1"/>
                    <a:pt x="8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9"/>
            <p:cNvSpPr/>
            <p:nvPr/>
          </p:nvSpPr>
          <p:spPr>
            <a:xfrm>
              <a:off x="3401425" y="902750"/>
              <a:ext cx="1361900" cy="1361075"/>
            </a:xfrm>
            <a:custGeom>
              <a:avLst/>
              <a:gdLst/>
              <a:ahLst/>
              <a:cxnLst/>
              <a:rect l="l" t="t" r="r" b="b"/>
              <a:pathLst>
                <a:path w="54476" h="54443" extrusionOk="0">
                  <a:moveTo>
                    <a:pt x="27238" y="6002"/>
                  </a:moveTo>
                  <a:cubicBezTo>
                    <a:pt x="38916" y="6002"/>
                    <a:pt x="48441" y="15527"/>
                    <a:pt x="48441" y="27205"/>
                  </a:cubicBezTo>
                  <a:cubicBezTo>
                    <a:pt x="48441" y="38916"/>
                    <a:pt x="38916" y="48408"/>
                    <a:pt x="27238" y="48408"/>
                  </a:cubicBezTo>
                  <a:cubicBezTo>
                    <a:pt x="15560" y="48408"/>
                    <a:pt x="6035" y="38916"/>
                    <a:pt x="6035" y="27205"/>
                  </a:cubicBezTo>
                  <a:cubicBezTo>
                    <a:pt x="6035" y="15527"/>
                    <a:pt x="15560" y="6002"/>
                    <a:pt x="27238" y="6002"/>
                  </a:cubicBezTo>
                  <a:close/>
                  <a:moveTo>
                    <a:pt x="27238" y="0"/>
                  </a:moveTo>
                  <a:cubicBezTo>
                    <a:pt x="12233" y="0"/>
                    <a:pt x="0" y="12200"/>
                    <a:pt x="0" y="27205"/>
                  </a:cubicBezTo>
                  <a:cubicBezTo>
                    <a:pt x="0" y="42243"/>
                    <a:pt x="12233" y="54443"/>
                    <a:pt x="27238" y="54443"/>
                  </a:cubicBezTo>
                  <a:cubicBezTo>
                    <a:pt x="42243" y="54443"/>
                    <a:pt x="54476" y="42243"/>
                    <a:pt x="54476" y="27205"/>
                  </a:cubicBezTo>
                  <a:cubicBezTo>
                    <a:pt x="54476" y="12200"/>
                    <a:pt x="42243" y="0"/>
                    <a:pt x="27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9"/>
            <p:cNvSpPr/>
            <p:nvPr/>
          </p:nvSpPr>
          <p:spPr>
            <a:xfrm>
              <a:off x="3875225" y="1153100"/>
              <a:ext cx="429800" cy="813075"/>
            </a:xfrm>
            <a:custGeom>
              <a:avLst/>
              <a:gdLst/>
              <a:ahLst/>
              <a:cxnLst/>
              <a:rect l="l" t="t" r="r" b="b"/>
              <a:pathLst>
                <a:path w="17192" h="32523" extrusionOk="0">
                  <a:moveTo>
                    <a:pt x="5774" y="0"/>
                  </a:moveTo>
                  <a:cubicBezTo>
                    <a:pt x="5676" y="0"/>
                    <a:pt x="5611" y="66"/>
                    <a:pt x="5611" y="196"/>
                  </a:cubicBezTo>
                  <a:lnTo>
                    <a:pt x="5611" y="5285"/>
                  </a:lnTo>
                  <a:cubicBezTo>
                    <a:pt x="4665" y="5644"/>
                    <a:pt x="3719" y="6166"/>
                    <a:pt x="2773" y="6818"/>
                  </a:cubicBezTo>
                  <a:cubicBezTo>
                    <a:pt x="1827" y="7503"/>
                    <a:pt x="1142" y="8253"/>
                    <a:pt x="718" y="9036"/>
                  </a:cubicBezTo>
                  <a:cubicBezTo>
                    <a:pt x="327" y="9852"/>
                    <a:pt x="131" y="10830"/>
                    <a:pt x="131" y="12037"/>
                  </a:cubicBezTo>
                  <a:cubicBezTo>
                    <a:pt x="131" y="13212"/>
                    <a:pt x="425" y="14223"/>
                    <a:pt x="1044" y="15071"/>
                  </a:cubicBezTo>
                  <a:cubicBezTo>
                    <a:pt x="2154" y="16571"/>
                    <a:pt x="3948" y="17615"/>
                    <a:pt x="6427" y="18170"/>
                  </a:cubicBezTo>
                  <a:lnTo>
                    <a:pt x="9460" y="18855"/>
                  </a:lnTo>
                  <a:cubicBezTo>
                    <a:pt x="10374" y="19050"/>
                    <a:pt x="11157" y="19311"/>
                    <a:pt x="11776" y="19638"/>
                  </a:cubicBezTo>
                  <a:cubicBezTo>
                    <a:pt x="12396" y="19964"/>
                    <a:pt x="12722" y="20421"/>
                    <a:pt x="12722" y="21073"/>
                  </a:cubicBezTo>
                  <a:cubicBezTo>
                    <a:pt x="12722" y="22182"/>
                    <a:pt x="12005" y="22965"/>
                    <a:pt x="10569" y="23422"/>
                  </a:cubicBezTo>
                  <a:cubicBezTo>
                    <a:pt x="9950" y="23585"/>
                    <a:pt x="9036" y="23683"/>
                    <a:pt x="7829" y="23683"/>
                  </a:cubicBezTo>
                  <a:cubicBezTo>
                    <a:pt x="6101" y="23683"/>
                    <a:pt x="4535" y="23291"/>
                    <a:pt x="3165" y="22476"/>
                  </a:cubicBezTo>
                  <a:cubicBezTo>
                    <a:pt x="1762" y="21660"/>
                    <a:pt x="718" y="20518"/>
                    <a:pt x="1" y="19083"/>
                  </a:cubicBezTo>
                  <a:lnTo>
                    <a:pt x="1" y="25183"/>
                  </a:lnTo>
                  <a:cubicBezTo>
                    <a:pt x="1860" y="26325"/>
                    <a:pt x="3785" y="27173"/>
                    <a:pt x="5774" y="27760"/>
                  </a:cubicBezTo>
                  <a:lnTo>
                    <a:pt x="5840" y="32392"/>
                  </a:lnTo>
                  <a:cubicBezTo>
                    <a:pt x="5840" y="32490"/>
                    <a:pt x="5872" y="32522"/>
                    <a:pt x="5970" y="32522"/>
                  </a:cubicBezTo>
                  <a:lnTo>
                    <a:pt x="9917" y="32522"/>
                  </a:lnTo>
                  <a:cubicBezTo>
                    <a:pt x="10015" y="32522"/>
                    <a:pt x="10080" y="32457"/>
                    <a:pt x="10080" y="32327"/>
                  </a:cubicBezTo>
                  <a:lnTo>
                    <a:pt x="10080" y="28086"/>
                  </a:lnTo>
                  <a:cubicBezTo>
                    <a:pt x="12657" y="27238"/>
                    <a:pt x="14549" y="26031"/>
                    <a:pt x="15723" y="24531"/>
                  </a:cubicBezTo>
                  <a:cubicBezTo>
                    <a:pt x="16702" y="23291"/>
                    <a:pt x="17191" y="22084"/>
                    <a:pt x="17191" y="20877"/>
                  </a:cubicBezTo>
                  <a:cubicBezTo>
                    <a:pt x="17191" y="18561"/>
                    <a:pt x="16115" y="16865"/>
                    <a:pt x="13929" y="15821"/>
                  </a:cubicBezTo>
                  <a:cubicBezTo>
                    <a:pt x="12983" y="15364"/>
                    <a:pt x="12005" y="15006"/>
                    <a:pt x="10928" y="14777"/>
                  </a:cubicBezTo>
                  <a:cubicBezTo>
                    <a:pt x="9852" y="14549"/>
                    <a:pt x="8841" y="14321"/>
                    <a:pt x="7927" y="14125"/>
                  </a:cubicBezTo>
                  <a:cubicBezTo>
                    <a:pt x="6981" y="13897"/>
                    <a:pt x="6198" y="13603"/>
                    <a:pt x="5579" y="13212"/>
                  </a:cubicBezTo>
                  <a:cubicBezTo>
                    <a:pt x="4959" y="12853"/>
                    <a:pt x="4665" y="12298"/>
                    <a:pt x="4665" y="11515"/>
                  </a:cubicBezTo>
                  <a:cubicBezTo>
                    <a:pt x="4665" y="10732"/>
                    <a:pt x="4959" y="10178"/>
                    <a:pt x="5579" y="9917"/>
                  </a:cubicBezTo>
                  <a:cubicBezTo>
                    <a:pt x="6198" y="9656"/>
                    <a:pt x="6949" y="9525"/>
                    <a:pt x="7829" y="9525"/>
                  </a:cubicBezTo>
                  <a:cubicBezTo>
                    <a:pt x="10798" y="9525"/>
                    <a:pt x="13277" y="10439"/>
                    <a:pt x="15201" y="12331"/>
                  </a:cubicBezTo>
                  <a:lnTo>
                    <a:pt x="15201" y="7112"/>
                  </a:lnTo>
                  <a:cubicBezTo>
                    <a:pt x="14484" y="6296"/>
                    <a:pt x="12722" y="5709"/>
                    <a:pt x="9917" y="5350"/>
                  </a:cubicBezTo>
                  <a:lnTo>
                    <a:pt x="9917" y="131"/>
                  </a:lnTo>
                  <a:cubicBezTo>
                    <a:pt x="9917" y="33"/>
                    <a:pt x="9852" y="0"/>
                    <a:pt x="97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9"/>
            <p:cNvSpPr/>
            <p:nvPr/>
          </p:nvSpPr>
          <p:spPr>
            <a:xfrm>
              <a:off x="1799800" y="238125"/>
              <a:ext cx="4000850" cy="2201050"/>
            </a:xfrm>
            <a:custGeom>
              <a:avLst/>
              <a:gdLst/>
              <a:ahLst/>
              <a:cxnLst/>
              <a:rect l="l" t="t" r="r" b="b"/>
              <a:pathLst>
                <a:path w="160034" h="88042" extrusionOk="0">
                  <a:moveTo>
                    <a:pt x="131425" y="6035"/>
                  </a:moveTo>
                  <a:lnTo>
                    <a:pt x="131425" y="9525"/>
                  </a:lnTo>
                  <a:lnTo>
                    <a:pt x="11972" y="9525"/>
                  </a:lnTo>
                  <a:lnTo>
                    <a:pt x="11972" y="62434"/>
                  </a:lnTo>
                  <a:lnTo>
                    <a:pt x="6035" y="62434"/>
                  </a:lnTo>
                  <a:lnTo>
                    <a:pt x="6035" y="6035"/>
                  </a:lnTo>
                  <a:close/>
                  <a:moveTo>
                    <a:pt x="143430" y="15527"/>
                  </a:moveTo>
                  <a:lnTo>
                    <a:pt x="143430" y="19572"/>
                  </a:lnTo>
                  <a:lnTo>
                    <a:pt x="22573" y="19572"/>
                  </a:lnTo>
                  <a:lnTo>
                    <a:pt x="22573" y="71927"/>
                  </a:lnTo>
                  <a:lnTo>
                    <a:pt x="18006" y="71927"/>
                  </a:lnTo>
                  <a:lnTo>
                    <a:pt x="18006" y="15527"/>
                  </a:lnTo>
                  <a:close/>
                  <a:moveTo>
                    <a:pt x="153998" y="25607"/>
                  </a:moveTo>
                  <a:lnTo>
                    <a:pt x="153998" y="82006"/>
                  </a:lnTo>
                  <a:lnTo>
                    <a:pt x="28608" y="82006"/>
                  </a:lnTo>
                  <a:lnTo>
                    <a:pt x="28608" y="25607"/>
                  </a:lnTo>
                  <a:close/>
                  <a:moveTo>
                    <a:pt x="0" y="0"/>
                  </a:moveTo>
                  <a:lnTo>
                    <a:pt x="0" y="68436"/>
                  </a:lnTo>
                  <a:lnTo>
                    <a:pt x="11972" y="68436"/>
                  </a:lnTo>
                  <a:lnTo>
                    <a:pt x="11972" y="77961"/>
                  </a:lnTo>
                  <a:lnTo>
                    <a:pt x="22573" y="77961"/>
                  </a:lnTo>
                  <a:lnTo>
                    <a:pt x="22573" y="88041"/>
                  </a:lnTo>
                  <a:lnTo>
                    <a:pt x="160033" y="88041"/>
                  </a:lnTo>
                  <a:lnTo>
                    <a:pt x="160033" y="19572"/>
                  </a:lnTo>
                  <a:lnTo>
                    <a:pt x="149432" y="19572"/>
                  </a:lnTo>
                  <a:lnTo>
                    <a:pt x="149432" y="9525"/>
                  </a:lnTo>
                  <a:lnTo>
                    <a:pt x="137460" y="9525"/>
                  </a:lnTo>
                  <a:lnTo>
                    <a:pt x="1374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9"/>
            <p:cNvSpPr/>
            <p:nvPr/>
          </p:nvSpPr>
          <p:spPr>
            <a:xfrm>
              <a:off x="2099900" y="266585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9"/>
            <p:cNvSpPr/>
            <p:nvPr/>
          </p:nvSpPr>
          <p:spPr>
            <a:xfrm>
              <a:off x="4007350" y="4859525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0" y="1"/>
                  </a:moveTo>
                  <a:lnTo>
                    <a:pt x="0" y="6590"/>
                  </a:lnTo>
                  <a:lnTo>
                    <a:pt x="6002" y="6590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9"/>
            <p:cNvSpPr/>
            <p:nvPr/>
          </p:nvSpPr>
          <p:spPr>
            <a:xfrm>
              <a:off x="5783500" y="430417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9"/>
            <p:cNvSpPr/>
            <p:nvPr/>
          </p:nvSpPr>
          <p:spPr>
            <a:xfrm>
              <a:off x="5547000" y="5106625"/>
              <a:ext cx="150075" cy="163950"/>
            </a:xfrm>
            <a:custGeom>
              <a:avLst/>
              <a:gdLst/>
              <a:ahLst/>
              <a:cxnLst/>
              <a:rect l="l" t="t" r="r" b="b"/>
              <a:pathLst>
                <a:path w="6003" h="6558" extrusionOk="0">
                  <a:moveTo>
                    <a:pt x="0" y="1"/>
                  </a:moveTo>
                  <a:lnTo>
                    <a:pt x="0" y="6557"/>
                  </a:lnTo>
                  <a:lnTo>
                    <a:pt x="6002" y="6557"/>
                  </a:lnTo>
                  <a:lnTo>
                    <a:pt x="60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9"/>
            <p:cNvSpPr/>
            <p:nvPr/>
          </p:nvSpPr>
          <p:spPr>
            <a:xfrm>
              <a:off x="1432000" y="1121300"/>
              <a:ext cx="150075" cy="163925"/>
            </a:xfrm>
            <a:custGeom>
              <a:avLst/>
              <a:gdLst/>
              <a:ahLst/>
              <a:cxnLst/>
              <a:rect l="l" t="t" r="r" b="b"/>
              <a:pathLst>
                <a:path w="6003" h="6557" extrusionOk="0">
                  <a:moveTo>
                    <a:pt x="0" y="0"/>
                  </a:moveTo>
                  <a:lnTo>
                    <a:pt x="0" y="6557"/>
                  </a:lnTo>
                  <a:lnTo>
                    <a:pt x="6003" y="6557"/>
                  </a:lnTo>
                  <a:lnTo>
                    <a:pt x="60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9"/>
            <p:cNvSpPr/>
            <p:nvPr/>
          </p:nvSpPr>
          <p:spPr>
            <a:xfrm>
              <a:off x="1309675" y="2403250"/>
              <a:ext cx="150075" cy="164750"/>
            </a:xfrm>
            <a:custGeom>
              <a:avLst/>
              <a:gdLst/>
              <a:ahLst/>
              <a:cxnLst/>
              <a:rect l="l" t="t" r="r" b="b"/>
              <a:pathLst>
                <a:path w="6003" h="6590" extrusionOk="0">
                  <a:moveTo>
                    <a:pt x="1" y="1"/>
                  </a:moveTo>
                  <a:lnTo>
                    <a:pt x="1" y="6590"/>
                  </a:lnTo>
                  <a:lnTo>
                    <a:pt x="6003" y="6590"/>
                  </a:lnTo>
                  <a:lnTo>
                    <a:pt x="6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29"/>
          <p:cNvSpPr txBox="1">
            <a:spLocks noGrp="1"/>
          </p:cNvSpPr>
          <p:nvPr>
            <p:ph type="ctrTitle" idx="2"/>
          </p:nvPr>
        </p:nvSpPr>
        <p:spPr>
          <a:xfrm flipH="1">
            <a:off x="0" y="1680556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CƠ SỞ DỮ LIỆU CỦA HỆ THỐNG</a:t>
            </a:r>
            <a:endParaRPr dirty="0"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1"/>
          </p:nvPr>
        </p:nvSpPr>
        <p:spPr>
          <a:xfrm flipH="1">
            <a:off x="708809" y="2346042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 err="1">
                <a:latin typeface="+mj-lt"/>
              </a:rPr>
              <a:t>Để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nắm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được</a:t>
            </a:r>
            <a:r>
              <a:rPr lang="vi-VN" sz="1400" dirty="0">
                <a:latin typeface="+mj-lt"/>
              </a:rPr>
              <a:t> yêu </a:t>
            </a:r>
            <a:r>
              <a:rPr lang="vi-VN" sz="1400" dirty="0" err="1">
                <a:latin typeface="+mj-lt"/>
              </a:rPr>
              <a:t>cầu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của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bài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toán</a:t>
            </a:r>
            <a:r>
              <a:rPr lang="vi-VN" sz="1400" dirty="0">
                <a:latin typeface="+mj-lt"/>
              </a:rPr>
              <a:t>, </a:t>
            </a:r>
            <a:r>
              <a:rPr lang="vi-VN" sz="1400" dirty="0" err="1">
                <a:latin typeface="+mj-lt"/>
              </a:rPr>
              <a:t>chúng</a:t>
            </a:r>
            <a:r>
              <a:rPr lang="vi-VN" sz="1400" dirty="0">
                <a:latin typeface="+mj-lt"/>
              </a:rPr>
              <a:t> ta </a:t>
            </a: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hiểu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dõ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về</a:t>
            </a:r>
            <a:r>
              <a:rPr lang="vi-VN" sz="1400" dirty="0">
                <a:latin typeface="+mj-lt"/>
              </a:rPr>
              <a:t> cơ </a:t>
            </a:r>
            <a:r>
              <a:rPr lang="vi-VN" sz="1400" dirty="0" err="1">
                <a:latin typeface="+mj-lt"/>
              </a:rPr>
              <a:t>sở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dữ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liệu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bài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toán</a:t>
            </a:r>
            <a:endParaRPr lang="vi-VN" sz="1400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. Ở đây em xin đưa ra </a:t>
            </a:r>
            <a:r>
              <a:rPr lang="vi-VN" sz="1400" dirty="0" err="1">
                <a:latin typeface="+mj-lt"/>
              </a:rPr>
              <a:t>những</a:t>
            </a:r>
            <a:r>
              <a:rPr lang="vi-VN" sz="1400" dirty="0">
                <a:latin typeface="+mj-lt"/>
              </a:rPr>
              <a:t> thông tin </a:t>
            </a:r>
            <a:r>
              <a:rPr lang="vi-VN" sz="1400" dirty="0" err="1">
                <a:latin typeface="+mj-lt"/>
              </a:rPr>
              <a:t>mà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phần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mềm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quản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lý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điểm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cần</a:t>
            </a:r>
            <a:r>
              <a:rPr lang="vi-VN" sz="1400" dirty="0">
                <a:latin typeface="+mj-lt"/>
              </a:rPr>
              <a:t> </a:t>
            </a:r>
            <a:r>
              <a:rPr lang="vi-VN" sz="1400" dirty="0" err="1">
                <a:latin typeface="+mj-lt"/>
              </a:rPr>
              <a:t>có</a:t>
            </a:r>
            <a:r>
              <a:rPr lang="vi-VN" sz="1400" dirty="0">
                <a:latin typeface="+mj-lt"/>
              </a:rPr>
              <a:t> như sau:</a:t>
            </a:r>
            <a:endParaRPr sz="1400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1B8D3A1-7202-43D2-BF11-F8280BCED558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4232902" y="1298401"/>
            <a:ext cx="2671500" cy="647700"/>
          </a:xfrm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Bảng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viên</a:t>
            </a:r>
            <a:endParaRPr lang="en-US" sz="20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B0E877-2BC0-40A8-B01F-29EB4C18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160" y="2148725"/>
            <a:ext cx="5588663" cy="193237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Office PowerPoint</Application>
  <PresentationFormat>On-screen Show (16:9)</PresentationFormat>
  <Paragraphs>72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Assistant Light</vt:lpstr>
      <vt:lpstr>Fira Sans Extra Condensed Medium</vt:lpstr>
      <vt:lpstr>Nunito Sans</vt:lpstr>
      <vt:lpstr>Arial</vt:lpstr>
      <vt:lpstr>Pontano Sans</vt:lpstr>
      <vt:lpstr>Times New Roman</vt:lpstr>
      <vt:lpstr>Nunito Sans ExtraBold</vt:lpstr>
      <vt:lpstr>Marketing Newsletter</vt:lpstr>
      <vt:lpstr>LẬP TRÌNH JAVA  ĐỒ ÁN QUẢN LÝ HỌC VIÊN</vt:lpstr>
      <vt:lpstr>TABLE OF CONTENTS</vt:lpstr>
      <vt:lpstr>TỔNG QUAN</vt:lpstr>
      <vt:lpstr>1st Lý do chọn đề tài </vt:lpstr>
      <vt:lpstr>2 Mục đích nghiên cứu</vt:lpstr>
      <vt:lpstr>CƠ SỞ LÝ THUYẾT</vt:lpstr>
      <vt:lpstr>Ngôn Ngữ Java</vt:lpstr>
      <vt:lpstr>PHÂN TÍCH VÀ THIẾT KẾ HỆ THỐNG</vt:lpstr>
      <vt:lpstr>CƠ SỞ DỮ LIỆU CỦA HỆ THỐNG</vt:lpstr>
      <vt:lpstr>CƠ SỞ DỮ LIỆU CỦA HỆ THỐNG</vt:lpstr>
      <vt:lpstr>CƠ SỞ DỮ LIỆU CỦA HỆ THỐNG</vt:lpstr>
      <vt:lpstr>CƠ SỞ DỮ LIỆU CỦA HỆ THỐNG</vt:lpstr>
      <vt:lpstr>Sơ đồ liên kết </vt:lpstr>
      <vt:lpstr>THIẾT KẾ GIAO DIỆN</vt:lpstr>
      <vt:lpstr>Màn hình đăng nhập được hiển thị sau khi khởi chạy chương trình như hình bên: -Có 2 textfield để người dùng nhập các thông tin đăng nhập và button “Đăng nhập” thực hiện chức năng xử lý.</vt:lpstr>
      <vt:lpstr>PowerPoint Presentation</vt:lpstr>
      <vt:lpstr>PowerPoint Presentation</vt:lpstr>
      <vt:lpstr>PowerPoint Presentation</vt:lpstr>
      <vt:lpstr>PowerPoint Presentation</vt:lpstr>
      <vt:lpstr>KẾT LUẬN </vt:lpstr>
      <vt:lpstr>PowerPoint Presentation</vt:lpstr>
      <vt:lpstr>Xin cảm ơn thầy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JAVA  ĐỒ ÁN QUẢN LÝ HỌC VIÊN</dc:title>
  <cp:lastModifiedBy>Vũ Phan Nguyễn Đình</cp:lastModifiedBy>
  <cp:revision>1</cp:revision>
  <dcterms:modified xsi:type="dcterms:W3CDTF">2022-01-08T06:33:32Z</dcterms:modified>
</cp:coreProperties>
</file>